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00" d="100"/>
          <a:sy n="100" d="100"/>
        </p:scale>
        <p:origin x="7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01.07.2022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Total-Приріст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Total-Приріст ,Підписані КД (млн. грн.) ,image ,Поточна заборгованість ,04.07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04.07.2022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04.07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4.07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4.07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697</Words>
  <Application>Microsoft Office PowerPoint</Application>
  <PresentationFormat>Широкоэкранный</PresentationFormat>
  <Paragraphs>303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Comfy</cp:lastModifiedBy>
  <cp:revision>56</cp:revision>
  <dcterms:created xsi:type="dcterms:W3CDTF">2016-09-04T11:54:55Z</dcterms:created>
  <dcterms:modified xsi:type="dcterms:W3CDTF">2022-07-01T13:19:24Z</dcterms:modified>
</cp:coreProperties>
</file>