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30.09.2022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03.10.2022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03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03.10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3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3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3.10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717</Words>
  <Application>Microsoft Office PowerPoint</Application>
  <PresentationFormat>Широкоэкранный</PresentationFormat>
  <Paragraphs>309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70</cp:revision>
  <dcterms:created xsi:type="dcterms:W3CDTF">2016-09-04T11:54:55Z</dcterms:created>
  <dcterms:modified xsi:type="dcterms:W3CDTF">2022-09-30T13:27:27Z</dcterms:modified>
</cp:coreProperties>
</file>