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03.03.2023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06.03.2023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06.03.2023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06.03.2023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06.03.2023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06.03.2023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52ae2d-c134-41dc-b0a6-28be5d67dcbc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52ae2d-c134-41dc-b0a6-28be5d67dcbc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52ae2d-c134-41dc-b0a6-28be5d67dcbc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52ae2d-c134-41dc-b0a6-28be5d67dcbc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52ae2d-c134-41dc-b0a6-28be5d67dcbc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52ae2d-c134-41dc-b0a6-28be5d67dcbc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52ae2d-c134-41dc-b0a6-28be5d67dcbc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6.03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06.03.2023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6.03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6.03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6.03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Кількість КД (шт.) ,Підписані КД (млн.грн.) ,textbox ,actionButton ,slicer ,slicer ,basicShape ,Image_Show Slicers ,image ,image ,Підписані КД з початку Програми (млн. грн.) ,Підписані КД з 24.02.2022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712</Words>
  <Application>Microsoft Office PowerPoint</Application>
  <PresentationFormat>Широкоэкранный</PresentationFormat>
  <Paragraphs>306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Evgeniy G.</cp:lastModifiedBy>
  <cp:revision>78</cp:revision>
  <dcterms:created xsi:type="dcterms:W3CDTF">2016-09-04T11:54:55Z</dcterms:created>
  <dcterms:modified xsi:type="dcterms:W3CDTF">2023-03-03T14:02:57Z</dcterms:modified>
</cp:coreProperties>
</file>