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9"/>
  </p:notesMasterIdLst>
  <p:sldIdLst>
    <p:sldId id="272" r:id="rId2"/>
    <p:sldId id="273" r:id="rId3"/>
    <p:sldId id="274" r:id="rId4"/>
    <p:sldId id="275" r:id="rId5"/>
    <p:sldId id="276" r:id="rId6"/>
    <p:sldId id="277" r:id="rId7"/>
    <p:sldId id="27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920" autoAdjust="0"/>
    <p:restoredTop sz="95879" autoAdjust="0"/>
  </p:normalViewPr>
  <p:slideViewPr>
    <p:cSldViewPr snapToGrid="0" snapToObjects="1">
      <p:cViewPr varScale="1">
        <p:scale>
          <a:sx n="100" d="100"/>
          <a:sy n="100" d="100"/>
        </p:scale>
        <p:origin x="744" y="8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AB0D75-CB71-440C-AFB9-D8FA4BC1E653}" type="datetimeFigureOut">
              <a:rPr lang="uk-UA" smtClean="0"/>
              <a:t>09.09.2022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21C623-F223-4DBE-A171-930120EB091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75222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Сума кредитних договорів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kpi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приріст, %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приріст, %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приріст, %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приріст, %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Total-Приріст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Підписані КД (млн. 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Поточна заборгованість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12.09.2022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ТОП 10 банків (млн. 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FRP_logo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Інвестиційна ціль (млн. 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Антикризова ціль (млн. 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Рефінансування (млн. 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UGB_logo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Oschad_logo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CAU_logo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Aval_logo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Aval_logo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KredoBank_logo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Pumb_logoR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Aval_logo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Pumb_logoA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CAU_logo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KredoBank_logo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Oschad_logo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UGB_logo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Privat_logo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Oschad_logo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KredoBank_logo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Privat_logo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Privat_logo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12.09.2022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Pumb_logoR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columnChart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FRP_logo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12.09.2022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clusteredBarChart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clusteredBarChart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12.09.2022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Загальний та гарантований портфелі МСП в розрізі банків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Гарантований портфель за видами бізнесу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Privat_logo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Privat_logo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UGB_logo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UGB_logo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Aval_logo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Aval_logo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12.09.2022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Table 3. Distribution by Goals &amp; Banks, mln UAH (+ WtW growth)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actionButton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basicShape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Image_Show Slicers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Підписані КД з початку Програми (млн. 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actionButton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basicShape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Image_Show Slicers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Підписані КД з 24.02.2022 (млн.грн.)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Сума кредитних договорів ,kpi ,приріст, % ,приріст, % ,приріст, % ,приріст, % ,slicer ,Total-Приріст ,Підписані КД (млн. грн.) ,image ,Поточна заборгованість ,12.09.2022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1_TO SITE_Слайд-3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ТОП 10 банків (млн. грн.) ,slicer ,FRP_logo ,card ,Інвестиційна ціль (млн. грн.) ,card ,Антикризова ціль (млн. грн.) ,card ,Рефінансування (млн. грн.) ,textbox ,UGB_logo ,Oschad_logo ,CAU_logo ,Aval_logo ,Aval_logo ,KredoBank_logo ,Pumb_logoR ,Aval_logo ,Pumb_logoA ,CAU_logo ,KredoBank_logo ,Oschad_logo ,UGB_logo ,Privat_logo ,image ,image ,image ,Oschad_logo ,KredoBank_logo ,image ,image ,image ,Privat_logo ,Privat_logo ,12.09.2022 ,image ,Pumb_logoR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2_TO SITE_Слайд-5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columnChart ,slicer ,FRP_logo ,12.09.2022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4_TO SITE_Слайд-7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slicer ,textbox ,clusteredBarChart ,clusteredBarChart ,textbox ,image ,12.09.2022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NEW_4-1_TO SITE_за галузями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slicer ,Загальний та гарантований портфелі МСП в розрізі банків ,Гарантований портфель за видами бізнесу ,image ,Privat_logo ,Privat_logo ,image ,image ,UGB_logo ,UGB_logo ,Aval_logo ,Aval_logo ,12.09.2022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3_TO SITE_Слайд-10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Table 3. Distribution by Goals &amp; Banks, mln UAH (+ WtW growth) ,actionButton ,slicer ,slicer ,basicShape ,Image_Show Slicers ,image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5950" y="0"/>
            <a:ext cx="8410575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4_TO SITE_період війни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Підписані КД з початку Програми (млн. грн.) ,actionButton ,slicer ,slicer ,basicShape ,Image_Show Slicers ,image ,image ,Підписані КД з 24.02.2022 (млн.грн.)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5250"/>
            <a:ext cx="12192000" cy="6657975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5_TO SITE_період війни_графік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</TotalTime>
  <Words>697</Words>
  <Application>Microsoft Office PowerPoint</Application>
  <PresentationFormat>Широкоэкранный</PresentationFormat>
  <Paragraphs>303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Custom Design</vt:lpstr>
      <vt:lpstr>1_TO SITE_Слайд-3</vt:lpstr>
      <vt:lpstr>2_TO SITE_Слайд-5</vt:lpstr>
      <vt:lpstr>4_TO SITE_Слайд-7</vt:lpstr>
      <vt:lpstr>NEW_4-1_TO SITE_за галузями</vt:lpstr>
      <vt:lpstr>3_TO SITE_Слайд-10</vt:lpstr>
      <vt:lpstr>4_TO SITE_період війни</vt:lpstr>
      <vt:lpstr>5_TO SITE_період війни_графік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Comfy</cp:lastModifiedBy>
  <cp:revision>66</cp:revision>
  <dcterms:created xsi:type="dcterms:W3CDTF">2016-09-04T11:54:55Z</dcterms:created>
  <dcterms:modified xsi:type="dcterms:W3CDTF">2022-09-09T13:36:42Z</dcterms:modified>
</cp:coreProperties>
</file>