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12.08.2022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15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15.08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5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5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5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697</Words>
  <Application>Microsoft Office PowerPoint</Application>
  <PresentationFormat>Широкоэкранный</PresentationFormat>
  <Paragraphs>303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Comfy</cp:lastModifiedBy>
  <cp:revision>62</cp:revision>
  <dcterms:created xsi:type="dcterms:W3CDTF">2016-09-04T11:54:55Z</dcterms:created>
  <dcterms:modified xsi:type="dcterms:W3CDTF">2022-08-12T13:11:54Z</dcterms:modified>
</cp:coreProperties>
</file>