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51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08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38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0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9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2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3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12.12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89318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12.12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38785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2.12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181810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2.12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62740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2.12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58977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52148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9856020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623</Words>
  <Application>Microsoft Office PowerPoint</Application>
  <PresentationFormat>Широкий екран</PresentationFormat>
  <Paragraphs>309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80</cp:revision>
  <dcterms:created xsi:type="dcterms:W3CDTF">2016-09-04T11:54:55Z</dcterms:created>
  <dcterms:modified xsi:type="dcterms:W3CDTF">2022-12-09T13:35:27Z</dcterms:modified>
</cp:coreProperties>
</file>