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10.02.2023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28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46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82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1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86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8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3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0787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13.02.2023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95533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3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149278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3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26138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3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89876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  <p:extLst>
      <p:ext uri="{BB962C8B-B14F-4D97-AF65-F5344CB8AC3E}">
        <p14:creationId xmlns:p14="http://schemas.microsoft.com/office/powerpoint/2010/main" val="229977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2153084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618</Words>
  <Application>Microsoft Office PowerPoint</Application>
  <PresentationFormat>Широкий екран</PresentationFormat>
  <Paragraphs>306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84</cp:revision>
  <dcterms:created xsi:type="dcterms:W3CDTF">2016-09-04T11:54:55Z</dcterms:created>
  <dcterms:modified xsi:type="dcterms:W3CDTF">2023-02-10T13:42:40Z</dcterms:modified>
</cp:coreProperties>
</file>