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17.02.2023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20.02.2023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336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10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Інвестиційна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Антикризова ціль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Рефінансування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KredoBank_logo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20.02.2023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799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20.02.2023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2596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20.02.2023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0618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20.02.2023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832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Table 3. Distribution by Goals &amp; Banks, mln UAH (+ WtW growth)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8478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7037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20.02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213689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10 банків (млн. грн.) ,slicer ,FRP_logo ,card ,Інвестиційна ціль (млн. грн.) ,card ,Антикризова ціль (млн. грн.) ,card ,Рефінансування (млн. грн.) ,textbox ,UGB_logo ,Oschad_logo ,CAU_logo ,Aval_logo ,Aval_logo ,KredoBank_logo ,Pumb_logoR ,Aval_logo ,Pumb_logoA ,CAU_logo ,KredoBank_logo ,Oschad_logo ,UGB_logo ,Privat_logo ,image ,image ,image ,Oschad_logo ,KredoBank_logo ,image ,image ,image ,Privat_logo ,Privat_logo ,20.02.2023 ,image ,Pumb_logoR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2458985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20.02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207792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20.02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43060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20.02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80274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able 3. Distribution by Goals &amp; Banks, mln UAH (+ WtW growth) ,actionButton ,slicer ,slicer ,basicShape ,Image_Show Slicers ,image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0"/>
            <a:ext cx="8410575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SITE_період війни</a:t>
            </a:r>
          </a:p>
        </p:txBody>
      </p:sp>
    </p:spTree>
    <p:extLst>
      <p:ext uri="{BB962C8B-B14F-4D97-AF65-F5344CB8AC3E}">
        <p14:creationId xmlns:p14="http://schemas.microsoft.com/office/powerpoint/2010/main" val="1232837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198008717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618</Words>
  <Application>Microsoft Office PowerPoint</Application>
  <PresentationFormat>Широкий екран</PresentationFormat>
  <Paragraphs>306</Paragraphs>
  <Slides>7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4_TO SITE_період війни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glaus</cp:lastModifiedBy>
  <cp:revision>85</cp:revision>
  <dcterms:created xsi:type="dcterms:W3CDTF">2016-09-04T11:54:55Z</dcterms:created>
  <dcterms:modified xsi:type="dcterms:W3CDTF">2023-02-17T13:48:50Z</dcterms:modified>
</cp:coreProperties>
</file>