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20" autoAdjust="0"/>
    <p:restoredTop sz="95879" autoAdjust="0"/>
  </p:normalViewPr>
  <p:slideViewPr>
    <p:cSldViewPr snapToGrid="0" snapToObjects="1">
      <p:cViewPr varScale="1">
        <p:scale>
          <a:sx n="115" d="100"/>
          <a:sy n="115" d="100"/>
        </p:scale>
        <p:origin x="66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B0D75-CB71-440C-AFB9-D8FA4BC1E653}" type="datetimeFigureOut">
              <a:rPr lang="uk-UA" smtClean="0"/>
              <a:t>14.04.2023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1C623-F223-4DBE-A171-930120EB091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22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Сума кредитних договорів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kpi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приріст, %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Поточна заборгованість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17.04.2023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825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ТОП 7 банків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Oschad_logo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CAU_logo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Pumb_logoA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17.04.2023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07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columnChart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FRP_logo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17.04.2023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34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clusteredBarChart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17.04.2023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439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Загальний та гарантований портфелі МСП в розрізі банків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Гарантований портфель за видами бізнесу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Privat_logo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UGB_logo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Aval_logo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17.04.2023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816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початку Програми (млн. 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actionButton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basicShape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Image_Show Slicers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з 24.02.2022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Кількість КД (шт.)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Підписані КД (млн.грн.)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12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4/14/2023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8ab8d840-d14b-47bf-aaec-3560f42bc59e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Сума кредитних договорів ,kpi ,приріст, % ,приріст, % ,приріст, % ,приріст, % ,slicer ,Підписані КД (млн. грн.) ,image ,Поточна заборгованість ,17.04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1_TO SITE_Слайд-3</a:t>
            </a:r>
          </a:p>
        </p:txBody>
      </p:sp>
    </p:spTree>
    <p:extLst>
      <p:ext uri="{BB962C8B-B14F-4D97-AF65-F5344CB8AC3E}">
        <p14:creationId xmlns:p14="http://schemas.microsoft.com/office/powerpoint/2010/main" val="214982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ТОП 7 банків (млн. грн.) ,slicer ,FRP_logo ,card ,clusteredBarChart ,card ,clusteredBarChart ,card ,clusteredBarChart ,textbox ,Oschad_logo ,CAU_logo ,Aval_logo ,Pumb_logoA ,image ,image ,image ,UGB_logo ,image ,image ,image ,image ,Privat_logo ,17.04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2_TO SITE_Слайд-5</a:t>
            </a:r>
          </a:p>
        </p:txBody>
      </p:sp>
    </p:spTree>
    <p:extLst>
      <p:ext uri="{BB962C8B-B14F-4D97-AF65-F5344CB8AC3E}">
        <p14:creationId xmlns:p14="http://schemas.microsoft.com/office/powerpoint/2010/main" val="338058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columnChart ,slicer ,FRP_logo ,17.04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4_TO SITE_Слайд-7</a:t>
            </a:r>
          </a:p>
        </p:txBody>
      </p:sp>
    </p:spTree>
    <p:extLst>
      <p:ext uri="{BB962C8B-B14F-4D97-AF65-F5344CB8AC3E}">
        <p14:creationId xmlns:p14="http://schemas.microsoft.com/office/powerpoint/2010/main" val="2948474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textbox ,clusteredBarChart ,clusteredBarChart ,textbox ,image ,17.04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NEW_4-1_TO SITE_за галузями</a:t>
            </a:r>
          </a:p>
        </p:txBody>
      </p:sp>
    </p:spTree>
    <p:extLst>
      <p:ext uri="{BB962C8B-B14F-4D97-AF65-F5344CB8AC3E}">
        <p14:creationId xmlns:p14="http://schemas.microsoft.com/office/powerpoint/2010/main" val="932297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slicer ,Загальний та гарантований портфелі МСП в розрізі банків ,Гарантований портфель за видами бізнесу ,image ,Privat_logo ,Privat_logo ,image ,image ,UGB_logo ,UGB_logo ,Aval_logo ,Aval_logo ,17.04.2023 ,imag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3_TO SITE_Слайд-10</a:t>
            </a:r>
          </a:p>
        </p:txBody>
      </p:sp>
    </p:spTree>
    <p:extLst>
      <p:ext uri="{BB962C8B-B14F-4D97-AF65-F5344CB8AC3E}">
        <p14:creationId xmlns:p14="http://schemas.microsoft.com/office/powerpoint/2010/main" val="4261815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Підписані КД з початку Програми (млн. грн.) ,actionButton ,slicer ,slicer ,basicShape ,Image_Show Slicers ,image ,image ,Підписані КД з 24.02.2022 (млн.грн.) ,Кількість КД (шт.) ,Підписані КД (млн.грн.)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5250"/>
            <a:ext cx="12192000" cy="6657975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5_TO SITE_період війни_графік</a:t>
            </a:r>
          </a:p>
        </p:txBody>
      </p:sp>
    </p:spTree>
    <p:extLst>
      <p:ext uri="{BB962C8B-B14F-4D97-AF65-F5344CB8AC3E}">
        <p14:creationId xmlns:p14="http://schemas.microsoft.com/office/powerpoint/2010/main" val="4351480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478</Words>
  <Application>Microsoft Office PowerPoint</Application>
  <PresentationFormat>Широкий екран</PresentationFormat>
  <Paragraphs>243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Custom Design</vt:lpstr>
      <vt:lpstr>1_TO SITE_Слайд-3</vt:lpstr>
      <vt:lpstr>2_TO SITE_Слайд-5</vt:lpstr>
      <vt:lpstr>4_TO SITE_Слайд-7</vt:lpstr>
      <vt:lpstr>NEW_4-1_TO SITE_за галузями</vt:lpstr>
      <vt:lpstr>3_TO SITE_Слайд-10</vt:lpstr>
      <vt:lpstr>5_TO SITE_період війни_графік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glaus</cp:lastModifiedBy>
  <cp:revision>92</cp:revision>
  <dcterms:created xsi:type="dcterms:W3CDTF">2016-09-04T11:54:55Z</dcterms:created>
  <dcterms:modified xsi:type="dcterms:W3CDTF">2023-04-14T14:00:57Z</dcterms:modified>
</cp:coreProperties>
</file>