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00" d="100"/>
          <a:sy n="100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24.10.2022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24.10.2022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24.10.2022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24.10.2022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24.10.2022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24.10.2022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pivotTable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24.10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24.10.2022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24.10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4.10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4.10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ctionButton ,slicer ,slicer ,basicShape ,Image_Show Slicers ,image ,image ,textbox ,24.10.2022 ,pivotTabl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6_TO SITE_КД за регіонами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778</Words>
  <Application>Microsoft Office PowerPoint</Application>
  <PresentationFormat>Широкоэкранный</PresentationFormat>
  <Paragraphs>339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  <vt:lpstr>6_TO SITE_КД за регіонами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Evgeniy G.</cp:lastModifiedBy>
  <cp:revision>73</cp:revision>
  <dcterms:created xsi:type="dcterms:W3CDTF">2016-09-04T11:54:55Z</dcterms:created>
  <dcterms:modified xsi:type="dcterms:W3CDTF">2022-10-21T13:47:56Z</dcterms:modified>
</cp:coreProperties>
</file>