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00" d="100"/>
          <a:sy n="100" d="100"/>
        </p:scale>
        <p:origin x="744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26.08.2022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Total-Приріст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29.08.2022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10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Інвестиційна ціль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Антикризова ціль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Рефінансування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29.08.2022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columnChart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29.08.2022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29.08.2022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29.08.2022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Table 3. Distribution by Goals &amp; Banks, mln UAH (+ WtW growth)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Total-Приріст ,Підписані КД (млн. грн.) ,image ,Поточна заборгованість ,29.08.2022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10 банків (млн. грн.) ,slicer ,FRP_logo ,card ,Інвестиційна ціль (млн. грн.) ,card ,Антикризова ціль (млн. грн.) ,card ,Рефінансування (млн. грн.) ,textbox ,UGB_logo ,Oschad_logo ,CAU_logo ,Aval_logo ,Aval_logo ,KredoBank_logo ,Pumb_logoR ,Aval_logo ,Pumb_logoA ,CAU_logo ,KredoBank_logo ,Oschad_logo ,UGB_logo ,Privat_logo ,image ,image ,image ,Oschad_logo ,KredoBank_logo ,image ,image ,image ,Privat_logo ,Privat_logo ,29.08.2022 ,image ,Pumb_logoR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columnChart ,slicer ,FRP_logo ,29.08.2022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SITE_Слайд-7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29.08.2022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29.08.2022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able 3. Distribution by Goals &amp; Banks, mln UAH (+ WtW growth) ,actionButton ,slicer ,slicer ,basicShape ,Image_Show Slicers ,image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50" y="0"/>
            <a:ext cx="8410575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SITE_період війни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697</Words>
  <Application>Microsoft Office PowerPoint</Application>
  <PresentationFormat>Широкоэкранный</PresentationFormat>
  <Paragraphs>303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4_TO SITE_Слайд-7</vt:lpstr>
      <vt:lpstr>NEW_4-1_TO SITE_за галузями</vt:lpstr>
      <vt:lpstr>3_TO SITE_Слайд-10</vt:lpstr>
      <vt:lpstr>4_TO SITE_період війни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Comfy</cp:lastModifiedBy>
  <cp:revision>64</cp:revision>
  <dcterms:created xsi:type="dcterms:W3CDTF">2016-09-04T11:54:55Z</dcterms:created>
  <dcterms:modified xsi:type="dcterms:W3CDTF">2022-08-26T14:01:25Z</dcterms:modified>
</cp:coreProperties>
</file>