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30.05.2022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30.05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30.05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30.05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30.05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30.05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618</Words>
  <Application>Microsoft Office PowerPoint</Application>
  <PresentationFormat>Широкоэкранный</PresentationFormat>
  <Paragraphs>273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50</cp:revision>
  <dcterms:created xsi:type="dcterms:W3CDTF">2016-09-04T11:54:55Z</dcterms:created>
  <dcterms:modified xsi:type="dcterms:W3CDTF">2022-05-27T13:45:52Z</dcterms:modified>
</cp:coreProperties>
</file>