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25.11.2022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28.11.2022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51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28.11.2022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8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28.11.2022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01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28.11.2022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79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28.11.2022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39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304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78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28.11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13449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28.11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61277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8.11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5406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8.11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01220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8.11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09816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  <p:extLst>
      <p:ext uri="{BB962C8B-B14F-4D97-AF65-F5344CB8AC3E}">
        <p14:creationId xmlns:p14="http://schemas.microsoft.com/office/powerpoint/2010/main" val="354692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7475807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623</Words>
  <Application>Microsoft Office PowerPoint</Application>
  <PresentationFormat>Широкий екран</PresentationFormat>
  <Paragraphs>309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78</cp:revision>
  <dcterms:created xsi:type="dcterms:W3CDTF">2016-09-04T11:54:55Z</dcterms:created>
  <dcterms:modified xsi:type="dcterms:W3CDTF">2022-11-25T13:46:35Z</dcterms:modified>
</cp:coreProperties>
</file>