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00" d="100"/>
          <a:sy n="100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29.07.2022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01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01.08.2022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01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1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1.08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697</Words>
  <Application>Microsoft Office PowerPoint</Application>
  <PresentationFormat>Широкоэкранный</PresentationFormat>
  <Paragraphs>303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Comfy</cp:lastModifiedBy>
  <cp:revision>60</cp:revision>
  <dcterms:created xsi:type="dcterms:W3CDTF">2016-09-04T11:54:55Z</dcterms:created>
  <dcterms:modified xsi:type="dcterms:W3CDTF">2022-07-29T13:26:44Z</dcterms:modified>
</cp:coreProperties>
</file>