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27.01.2023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65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83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73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57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888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48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31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30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25391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30.01.2023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45663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30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351586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30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247727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30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79614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  <p:extLst>
      <p:ext uri="{BB962C8B-B14F-4D97-AF65-F5344CB8AC3E}">
        <p14:creationId xmlns:p14="http://schemas.microsoft.com/office/powerpoint/2010/main" val="11763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768208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618</Words>
  <Application>Microsoft Office PowerPoint</Application>
  <PresentationFormat>Широкий екран</PresentationFormat>
  <Paragraphs>306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82</cp:revision>
  <dcterms:created xsi:type="dcterms:W3CDTF">2016-09-04T11:54:55Z</dcterms:created>
  <dcterms:modified xsi:type="dcterms:W3CDTF">2023-01-27T13:47:20Z</dcterms:modified>
</cp:coreProperties>
</file>