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86410" autoAdjust="0"/>
  </p:normalViewPr>
  <p:slideViewPr>
    <p:cSldViewPr snapToGrid="0" snapToObjects="1">
      <p:cViewPr>
        <p:scale>
          <a:sx n="116" d="100"/>
          <a:sy n="116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6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&amp; Credits by banks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19.07.2021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distribution by market type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Credits distribution by market type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Credits by regions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&amp; Credits by goals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(uah)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Сума заявок (грн.)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Сума заявок (грн.)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Credits (uah)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multiRowCard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Average Credit (uah)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distribution by type of borrower, mln uah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distribution by borrower type &amp; credit goal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Apps distribution by regions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by gender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501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19.07.2021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&amp; Agreements by mortgage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Applications distribution by borrower type &amp; mortgage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454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19.07.2021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Credits by regions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Apps distribution by regions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851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3391c3e8-7d43-4916-b09b-64e1e0214d75/ReportSection1a99582a98cd9062907d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3391c3e8-7d43-4916-b09b-64e1e0214d75/ReportSection0b8b41636ed66c44155a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3391c3e8-7d43-4916-b09b-64e1e0214d75/ReportSection406dd9e5bd9334f91072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, FRP_logo, Applications &amp; Credits by banks, 19.07.2021, Applications distribution by market type, Credits distribution by market type, Credits by regions, Applications &amp; Credits by goals, Applications (uah), Сума заявок (грн.), Сума заявок (грн.), Credits (uah), multiRowCard, Average Credit (uah), Applications distribution by type of borrower, mln uah, Applications distribution by borrower type &amp; credit goal, Apps distribution by regions, Applications by gender, card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ENG_D-Summary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, FRP_logo, 19.07.2021, Applications &amp; Agreements by mortgage, Applications distribution by borrower type &amp; mortgage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ENG_D-Summary (cont.)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, FRP_logo, 19.07.2021, Credits by regions, Apps distribution by regions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ENG_D-Summary (cont2)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254</Words>
  <Application>Microsoft Office PowerPoint</Application>
  <PresentationFormat>Широкий екран</PresentationFormat>
  <Paragraphs>87</Paragraphs>
  <Slides>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ENG_D-Summary</vt:lpstr>
      <vt:lpstr>ENG_D-Summary (cont.)</vt:lpstr>
      <vt:lpstr>ENG_D-Summary (cont2)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rnabok</cp:lastModifiedBy>
  <cp:revision>5</cp:revision>
  <dcterms:created xsi:type="dcterms:W3CDTF">2016-09-04T11:54:55Z</dcterms:created>
  <dcterms:modified xsi:type="dcterms:W3CDTF">2021-07-19T07:00:33Z</dcterms:modified>
</cp:coreProperties>
</file>