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86410" autoAdjust="0"/>
  </p:normalViewPr>
  <p:slideViewPr>
    <p:cSldViewPr snapToGrid="0" snapToObjects="1">
      <p:cViewPr>
        <p:scale>
          <a:sx n="57" d="100"/>
          <a:sy n="57" d="100"/>
        </p:scale>
        <p:origin x="102" y="6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1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кредитів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260774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26155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56618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p:txBody>
      </p:sp>
    </p:spTree>
    <p:extLst>
      <p:ext uri="{BB962C8B-B14F-4D97-AF65-F5344CB8AC3E}">
        <p14:creationId xmlns:p14="http://schemas.microsoft.com/office/powerpoint/2010/main" val="220439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45999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33747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61588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79561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50418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24576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182631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7473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грн.), Сума кредитів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867</Words>
  <Application>Microsoft Office PowerPoint</Application>
  <PresentationFormat>Широкий екран</PresentationFormat>
  <Paragraphs>279</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rnabok</cp:lastModifiedBy>
  <cp:revision>5</cp:revision>
  <dcterms:created xsi:type="dcterms:W3CDTF">2016-09-04T11:54:55Z</dcterms:created>
  <dcterms:modified xsi:type="dcterms:W3CDTF">2021-07-23T12:03:29Z</dcterms:modified>
</cp:coreProperties>
</file>