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86410" autoAdjust="0"/>
  </p:normalViewPr>
  <p:slideViewPr>
    <p:cSldViewPr snapToGrid="0" snapToObjects="1">
      <p:cViewPr>
        <p:scale>
          <a:sx n="71" d="100"/>
          <a:sy n="71" d="100"/>
        </p:scale>
        <p:origin x="96"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73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extLst>
      <p:ext uri="{BB962C8B-B14F-4D97-AF65-F5344CB8AC3E}">
        <p14:creationId xmlns:p14="http://schemas.microsoft.com/office/powerpoint/2010/main" val="369757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44442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413910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185345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p:txBody>
      </p:sp>
    </p:spTree>
    <p:extLst>
      <p:ext uri="{BB962C8B-B14F-4D97-AF65-F5344CB8AC3E}">
        <p14:creationId xmlns:p14="http://schemas.microsoft.com/office/powerpoint/2010/main" val="60960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407275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211432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300763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366587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46006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p:txBody>
      </p:sp>
    </p:spTree>
    <p:extLst>
      <p:ext uri="{BB962C8B-B14F-4D97-AF65-F5344CB8AC3E}">
        <p14:creationId xmlns:p14="http://schemas.microsoft.com/office/powerpoint/2010/main" val="307962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427635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Сума заявок (млн. грн.) ,Сума кредитів (млн. грн.) ,Середня сума кредиту (грн.) ,multiRowCard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multiRowCard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Приріст кількості заявок ,Приріст кількості кредитів ,Приріст суми заявок ,Приріст суми кредитів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pivotTable ,slicer ,slicer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Сума заявок (грн.) ,Сума заявок (грн.) ,Розподіл кредитних договорів за видом ринку ,Розподіл заявок за видом ринку ,Таблиця 4. Структура підписаних кредитних договорів в розрізі банків і цілей кредиту, % ,Таблиця 3. Інформація про заявки та підписані кредитні договори за метою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Card ,ТОП-5 банків: Кількість КД, шт. ,Кредитні договори, млн. грн. ,Заявк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Кількість регіонів, де присутній банк ,ТОП-5 регіонів ,Розподіл заявок за регіонами, млн. грн. ,Охоплення регіонів України (на підставі суми заяво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ТОП-5 регіонів ,card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Середній дохід позичальників - учасників Програми за типами зайнятості ,card ,card ,Мінімальний дохід позичальників - учасників Програми за типами зайнятості ,Розподіл сум заявок за типом зайнятості позичальника, млн. грн. ,Розподіл кількості заявок за гендером ,Розподіл кількості заявок за типом зайнятості позичальника, шт. ,Середній строк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card ,Розподіл кількості заявок за типом позичальника, шт. ,Розподіл сум заявок за типом позичальника, млн. грн. ,Розподіл заявок за віковими групами позичальників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795</Words>
  <Application>Microsoft Office PowerPoint</Application>
  <PresentationFormat>Широкий екран</PresentationFormat>
  <Paragraphs>288</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2022-01-04T13:17:21Z</dcterms:modified>
</cp:coreProperties>
</file>