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86410" autoAdjust="0"/>
  </p:normalViewPr>
  <p:slideViewPr>
    <p:cSldViewPr snapToGrid="0" snapToObjects="1">
      <p:cViewPr varScale="1">
        <p:scale>
          <a:sx n="116" d="100"/>
          <a:sy n="116" d="100"/>
        </p:scale>
        <p:origin x="108"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48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кредитів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extLst>
      <p:ext uri="{BB962C8B-B14F-4D97-AF65-F5344CB8AC3E}">
        <p14:creationId xmlns:p14="http://schemas.microsoft.com/office/powerpoint/2010/main" val="342875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p:txBody>
      </p:sp>
    </p:spTree>
    <p:extLst>
      <p:ext uri="{BB962C8B-B14F-4D97-AF65-F5344CB8AC3E}">
        <p14:creationId xmlns:p14="http://schemas.microsoft.com/office/powerpoint/2010/main" val="348350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277713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283599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287049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p:txBody>
      </p:sp>
    </p:spTree>
    <p:extLst>
      <p:ext uri="{BB962C8B-B14F-4D97-AF65-F5344CB8AC3E}">
        <p14:creationId xmlns:p14="http://schemas.microsoft.com/office/powerpoint/2010/main" val="382290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177770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376776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347658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70726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p:txBody>
      </p:sp>
    </p:spTree>
    <p:extLst>
      <p:ext uri="{BB962C8B-B14F-4D97-AF65-F5344CB8AC3E}">
        <p14:creationId xmlns:p14="http://schemas.microsoft.com/office/powerpoint/2010/main" val="145320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63361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276d6aeca8ab542e221?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defd888f2c37e1500bc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fc8a036485853a6acf3?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a8a81fe4d3ec178f02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01e03db1744f1e2f3d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f8c0a127ffa2d31b11e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16e9c957eb7d5b73cbd?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241a1e271dbb4a04e84?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b15bf06075d52a68446?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ade2611c9aeed7769d6c?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c0cb4f39de23294c6c0?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59ccc6a2a2cd904bdb3?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грн.), Сума кредитів (грн.), Середня сума кредиту (грн.), basicShape, slicer,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
        <p:nvSpPr>
          <p:cNvPr id="2" name="TextBox 1"/>
          <p:cNvSpPr txBox="1"/>
          <p:nvPr/>
        </p:nvSpPr>
        <p:spPr>
          <a:xfrm>
            <a:off x="5535827" y="4621426"/>
            <a:ext cx="148281" cy="276999"/>
          </a:xfrm>
          <a:prstGeom prst="rect">
            <a:avLst/>
          </a:prstGeom>
          <a:noFill/>
        </p:spPr>
        <p:txBody>
          <a:bodyPr wrap="square" rtlCol="0">
            <a:spAutoFit/>
          </a:bodyPr>
          <a:lstStyle/>
          <a:p>
            <a:r>
              <a:rPr lang="en-US" sz="1200" dirty="0" smtClean="0"/>
              <a:t>*</a:t>
            </a:r>
            <a:endParaRPr lang="uk-UA" sz="1200" dirty="0"/>
          </a:p>
        </p:txBody>
      </p:sp>
      <p:sp>
        <p:nvSpPr>
          <p:cNvPr id="6" name="Прямокутник 5"/>
          <p:cNvSpPr/>
          <p:nvPr/>
        </p:nvSpPr>
        <p:spPr>
          <a:xfrm>
            <a:off x="1001086" y="5985329"/>
            <a:ext cx="6096000" cy="261610"/>
          </a:xfrm>
          <a:prstGeom prst="rect">
            <a:avLst/>
          </a:prstGeom>
        </p:spPr>
        <p:txBody>
          <a:bodyPr>
            <a:spAutoFit/>
          </a:bodyPr>
          <a:lstStyle/>
          <a:p>
            <a:r>
              <a:rPr lang="uk-UA" sz="1100" dirty="0">
                <a:solidFill>
                  <a:schemeClr val="bg1">
                    <a:lumMod val="50000"/>
                  </a:schemeClr>
                </a:solidFill>
              </a:rPr>
              <a:t>* в звітному періоді банками здійснено коригування суми </a:t>
            </a:r>
            <a:r>
              <a:rPr lang="uk-UA" sz="1100" dirty="0" smtClean="0">
                <a:solidFill>
                  <a:schemeClr val="bg1">
                    <a:lumMod val="50000"/>
                  </a:schemeClr>
                </a:solidFill>
              </a:rPr>
              <a:t>заявок на суму 857500 грн.</a:t>
            </a:r>
            <a:endParaRPr lang="uk-UA" sz="1100" dirty="0">
              <a:solidFill>
                <a:schemeClr val="bg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
        <p:nvSpPr>
          <p:cNvPr id="2" name="Прямокутник 1"/>
          <p:cNvSpPr/>
          <p:nvPr/>
        </p:nvSpPr>
        <p:spPr>
          <a:xfrm>
            <a:off x="1005016" y="6318592"/>
            <a:ext cx="6096000" cy="261610"/>
          </a:xfrm>
          <a:prstGeom prst="rect">
            <a:avLst/>
          </a:prstGeom>
        </p:spPr>
        <p:txBody>
          <a:bodyPr>
            <a:spAutoFit/>
          </a:bodyPr>
          <a:lstStyle/>
          <a:p>
            <a:r>
              <a:rPr lang="uk-UA" sz="1100" dirty="0">
                <a:solidFill>
                  <a:schemeClr val="bg1">
                    <a:lumMod val="50000"/>
                  </a:schemeClr>
                </a:solidFill>
              </a:rPr>
              <a:t>* в звітному періоді банками здійснено коригування суми заявок на суму 857500 грн.</a:t>
            </a:r>
            <a:endParaRPr lang="uk-UA" sz="1100" dirty="0">
              <a:solidFill>
                <a:schemeClr val="bg1">
                  <a:lumMod val="50000"/>
                </a:schemeClr>
              </a:solidFill>
            </a:endParaRPr>
          </a:p>
        </p:txBody>
      </p:sp>
      <p:sp>
        <p:nvSpPr>
          <p:cNvPr id="5" name="TextBox 4"/>
          <p:cNvSpPr txBox="1"/>
          <p:nvPr/>
        </p:nvSpPr>
        <p:spPr>
          <a:xfrm>
            <a:off x="5655275" y="6056354"/>
            <a:ext cx="123568" cy="276999"/>
          </a:xfrm>
          <a:prstGeom prst="rect">
            <a:avLst/>
          </a:prstGeom>
          <a:noFill/>
        </p:spPr>
        <p:txBody>
          <a:bodyPr wrap="square" rtlCol="0">
            <a:spAutoFit/>
          </a:bodyPr>
          <a:lstStyle/>
          <a:p>
            <a:r>
              <a:rPr lang="ru-RU" sz="1200" dirty="0" smtClean="0"/>
              <a:t>*</a:t>
            </a:r>
            <a:endParaRPr lang="uk-UA"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909</Words>
  <Application>Microsoft Office PowerPoint</Application>
  <PresentationFormat>Широкий екран</PresentationFormat>
  <Paragraphs>289</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Vega</cp:lastModifiedBy>
  <cp:revision>8</cp:revision>
  <dcterms:created xsi:type="dcterms:W3CDTF">2016-09-04T11:54:55Z</dcterms:created>
  <dcterms:modified xsi:type="dcterms:W3CDTF">2021-10-08T12:44:48Z</dcterms:modified>
</cp:coreProperties>
</file>