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57"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7" autoAdjust="0"/>
    <p:restoredTop sz="86410" autoAdjust="0"/>
  </p:normalViewPr>
  <p:slideViewPr>
    <p:cSldViewPr snapToGrid="0" snapToObjects="1">
      <p:cViewPr>
        <p:scale>
          <a:sx n="116" d="100"/>
          <a:sy n="116" d="100"/>
        </p:scale>
        <p:origin x="102"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01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Applications distribution by type of borrower, mln uah</a:t>
            </a:r>
            <a:endParaRPr dirty="0"/>
          </a:p>
          <a:p>
            <a:r>
              <a:rPr b="0" dirty="0"/>
              <a:t>No alt text provided.</a:t>
            </a:r>
            <a:endParaRPr dirty="0"/>
          </a:p>
          <a:p>
            <a:endParaRPr dirty="0"/>
          </a:p>
          <a:p>
            <a:r>
              <a:rPr b="1" dirty="0"/>
              <a:t>Applications distribution by borrower type &amp; credit goal</a:t>
            </a:r>
            <a:endParaRPr dirty="0"/>
          </a:p>
          <a:p>
            <a:r>
              <a:rPr b="0" dirty="0"/>
              <a:t>No alt text provided.</a:t>
            </a:r>
            <a:endParaRPr dirty="0"/>
          </a:p>
          <a:p>
            <a:endParaRPr dirty="0"/>
          </a:p>
          <a:p>
            <a:r>
              <a:rPr b="1" dirty="0"/>
              <a:t>Apps distribution by regions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FRP_logo</a:t>
            </a:r>
            <a:endParaRPr dirty="0"/>
          </a:p>
          <a:p>
            <a:r>
              <a:rPr b="0" dirty="0"/>
              <a:t>No alt text provided.</a:t>
            </a:r>
            <a:endParaRPr dirty="0"/>
          </a:p>
          <a:p>
            <a:endParaRPr dirty="0"/>
          </a:p>
          <a:p>
            <a:r>
              <a:rPr b="1" dirty="0"/>
              <a:t>Applications &amp; Credits by banks</a:t>
            </a:r>
            <a:endParaRPr dirty="0"/>
          </a:p>
          <a:p>
            <a:r>
              <a:rPr b="0" dirty="0"/>
              <a:t>No alt text provided.</a:t>
            </a:r>
            <a:endParaRPr dirty="0"/>
          </a:p>
          <a:p>
            <a:endParaRPr dirty="0"/>
          </a:p>
          <a:p>
            <a:r>
              <a:rPr b="1" dirty="0"/>
              <a:t>18.10.2021</a:t>
            </a:r>
            <a:endParaRPr dirty="0"/>
          </a:p>
          <a:p>
            <a:r>
              <a:rPr b="0" dirty="0"/>
              <a:t>No alt text provided.</a:t>
            </a:r>
            <a:endParaRPr dirty="0"/>
          </a:p>
          <a:p>
            <a:endParaRPr dirty="0"/>
          </a:p>
          <a:p>
            <a:r>
              <a:rPr b="1" dirty="0"/>
              <a:t>Applications distribution by market type</a:t>
            </a:r>
            <a:endParaRPr dirty="0"/>
          </a:p>
          <a:p>
            <a:r>
              <a:rPr b="0" dirty="0"/>
              <a:t>No alt text provided.</a:t>
            </a:r>
            <a:endParaRPr dirty="0"/>
          </a:p>
          <a:p>
            <a:endParaRPr dirty="0"/>
          </a:p>
          <a:p>
            <a:r>
              <a:rPr b="1" dirty="0"/>
              <a:t>Credits distribution by market type</a:t>
            </a:r>
            <a:endParaRPr dirty="0"/>
          </a:p>
          <a:p>
            <a:r>
              <a:rPr b="0" dirty="0"/>
              <a:t>No alt text provided.</a:t>
            </a:r>
            <a:endParaRPr dirty="0"/>
          </a:p>
          <a:p>
            <a:endParaRPr dirty="0"/>
          </a:p>
          <a:p>
            <a:r>
              <a:rPr b="1" dirty="0"/>
              <a:t>Credits by regions</a:t>
            </a:r>
            <a:endParaRPr dirty="0"/>
          </a:p>
          <a:p>
            <a:r>
              <a:rPr b="0" dirty="0"/>
              <a:t>No alt text provided.</a:t>
            </a:r>
            <a:endParaRPr dirty="0"/>
          </a:p>
          <a:p>
            <a:endParaRPr dirty="0"/>
          </a:p>
          <a:p>
            <a:r>
              <a:rPr b="1" dirty="0"/>
              <a:t>Applications &amp; Credits by goals</a:t>
            </a:r>
            <a:endParaRPr dirty="0"/>
          </a:p>
          <a:p>
            <a:r>
              <a:rPr b="0" dirty="0"/>
              <a:t>No alt text provided.</a:t>
            </a:r>
            <a:endParaRPr dirty="0"/>
          </a:p>
          <a:p>
            <a:endParaRPr dirty="0"/>
          </a:p>
          <a:p>
            <a:r>
              <a:rPr b="1" dirty="0"/>
              <a:t>Applications by gender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Applications (uah)</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Credits (uah)</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Average Credit (uah)</a:t>
            </a:r>
            <a:endParaRPr dirty="0"/>
          </a:p>
          <a:p>
            <a:r>
              <a:rPr b="0" dirty="0"/>
              <a:t>No alt text provided.</a:t>
            </a:r>
            <a:endParaRPr dirty="0"/>
          </a:p>
          <a:p>
            <a:endParaRPr dirty="0"/>
          </a:p>
        </p:txBody>
      </p:sp>
    </p:spTree>
    <p:extLst>
      <p:ext uri="{BB962C8B-B14F-4D97-AF65-F5344CB8AC3E}">
        <p14:creationId xmlns:p14="http://schemas.microsoft.com/office/powerpoint/2010/main" val="226463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FRP_logo</a:t>
            </a:r>
            <a:endParaRPr dirty="0"/>
          </a:p>
          <a:p>
            <a:r>
              <a:rPr b="0" dirty="0"/>
              <a:t>No alt text provided.</a:t>
            </a:r>
            <a:endParaRPr dirty="0"/>
          </a:p>
          <a:p>
            <a:endParaRPr dirty="0"/>
          </a:p>
          <a:p>
            <a:r>
              <a:rPr b="1" dirty="0"/>
              <a:t>18.10.2021</a:t>
            </a:r>
            <a:endParaRPr dirty="0"/>
          </a:p>
          <a:p>
            <a:r>
              <a:rPr b="0" dirty="0"/>
              <a:t>No alt text provided.</a:t>
            </a:r>
            <a:endParaRPr dirty="0"/>
          </a:p>
          <a:p>
            <a:endParaRPr dirty="0"/>
          </a:p>
          <a:p>
            <a:r>
              <a:rPr b="1" dirty="0"/>
              <a:t>Applications &amp; Agreements by mortgage</a:t>
            </a:r>
            <a:endParaRPr dirty="0"/>
          </a:p>
          <a:p>
            <a:r>
              <a:rPr b="0" dirty="0"/>
              <a:t>No alt text provided.</a:t>
            </a:r>
            <a:endParaRPr dirty="0"/>
          </a:p>
          <a:p>
            <a:endParaRPr dirty="0"/>
          </a:p>
          <a:p>
            <a:r>
              <a:rPr b="1" dirty="0"/>
              <a:t>Applications distribution by borrower type &amp; mortgage</a:t>
            </a:r>
            <a:endParaRPr dirty="0"/>
          </a:p>
          <a:p>
            <a:r>
              <a:rPr b="0" dirty="0"/>
              <a:t>No alt text provided.</a:t>
            </a:r>
            <a:endParaRPr dirty="0"/>
          </a:p>
          <a:p>
            <a:endParaRPr dirty="0"/>
          </a:p>
        </p:txBody>
      </p:sp>
    </p:spTree>
    <p:extLst>
      <p:ext uri="{BB962C8B-B14F-4D97-AF65-F5344CB8AC3E}">
        <p14:creationId xmlns:p14="http://schemas.microsoft.com/office/powerpoint/2010/main" val="4035994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FRP_logo</a:t>
            </a:r>
            <a:endParaRPr dirty="0"/>
          </a:p>
          <a:p>
            <a:r>
              <a:rPr b="0" dirty="0"/>
              <a:t>No alt text provided.</a:t>
            </a:r>
            <a:endParaRPr dirty="0"/>
          </a:p>
          <a:p>
            <a:endParaRPr dirty="0"/>
          </a:p>
          <a:p>
            <a:r>
              <a:rPr b="1" dirty="0"/>
              <a:t>18.10.2021</a:t>
            </a:r>
            <a:endParaRPr dirty="0"/>
          </a:p>
          <a:p>
            <a:r>
              <a:rPr b="0" dirty="0"/>
              <a:t>No alt text provided.</a:t>
            </a:r>
            <a:endParaRPr dirty="0"/>
          </a:p>
          <a:p>
            <a:endParaRPr dirty="0"/>
          </a:p>
          <a:p>
            <a:r>
              <a:rPr b="1" dirty="0"/>
              <a:t>Credits by regions</a:t>
            </a:r>
            <a:endParaRPr dirty="0"/>
          </a:p>
          <a:p>
            <a:r>
              <a:rPr b="0" dirty="0"/>
              <a:t>No alt text provided.</a:t>
            </a:r>
            <a:endParaRPr dirty="0"/>
          </a:p>
          <a:p>
            <a:endParaRPr dirty="0"/>
          </a:p>
          <a:p>
            <a:r>
              <a:rPr b="1" dirty="0"/>
              <a:t>Apps distribution by regions</a:t>
            </a:r>
            <a:endParaRPr dirty="0"/>
          </a:p>
          <a:p>
            <a:r>
              <a:rPr b="0" dirty="0"/>
              <a:t>No alt text provided.</a:t>
            </a:r>
            <a:endParaRPr dirty="0"/>
          </a:p>
          <a:p>
            <a:endParaRPr dirty="0"/>
          </a:p>
        </p:txBody>
      </p:sp>
    </p:spTree>
    <p:extLst>
      <p:ext uri="{BB962C8B-B14F-4D97-AF65-F5344CB8AC3E}">
        <p14:creationId xmlns:p14="http://schemas.microsoft.com/office/powerpoint/2010/main" val="1319278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10/18/2021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10/18/2021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10/18/2021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10/18/2021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1a99582a98cd9062907d?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0b8b41636ed66c44155a?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406dd9e5bd9334f91072?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Applications distribution by type of borrower, mln uah, Applications distribution by borrower type &amp; credit goal, Apps distribution by regions, textbox, FRP_logo, Applications &amp; Credits by banks, 18.10.2021, Applications distribution by market type, Credits distribution by market type, Credits by regions, Applications &amp; Credits by goals, Applications by gender, card, Applications (uah), Сума заявок (грн.), Сума заявок (грн.), Credits (uah), multiRowCard, Average Credit (uah).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ENG_D-Summary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FRP_logo, 18.10.2021, Applications &amp; Agreements by mortgage, Applications distribution by borrower type &amp; mortg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ENG_D-Summary (cont.)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FRP_logo, 18.10.2021, Credits by regions, Apps distribution by region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ENG_D-Summary (cont2)</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254</Words>
  <Application>Microsoft Office PowerPoint</Application>
  <PresentationFormat>Широкий екран</PresentationFormat>
  <Paragraphs>87</Paragraphs>
  <Slides>3</Slides>
  <Notes>3</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3</vt:i4>
      </vt:variant>
    </vt:vector>
  </HeadingPairs>
  <TitlesOfParts>
    <vt:vector size="7" baseType="lpstr">
      <vt:lpstr>Arial</vt:lpstr>
      <vt:lpstr>Calibri</vt:lpstr>
      <vt:lpstr>Calibri Light</vt:lpstr>
      <vt:lpstr>Custom Design</vt:lpstr>
      <vt:lpstr>ENG_D-Summary</vt:lpstr>
      <vt:lpstr>ENG_D-Summary (cont.)</vt:lpstr>
      <vt:lpstr>ENG_D-Summary (cont2)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rnabok</cp:lastModifiedBy>
  <cp:revision>5</cp:revision>
  <dcterms:created xsi:type="dcterms:W3CDTF">2016-09-04T11:54:55Z</dcterms:created>
  <dcterms:modified xsi:type="dcterms:W3CDTF">2021-10-18T06:10:24Z</dcterms:modified>
</cp:coreProperties>
</file>