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>
        <p:scale>
          <a:sx n="66" d="100"/>
          <a:sy n="66" d="100"/>
        </p:scale>
        <p:origin x="148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D5D8-8DD6-484D-8AB8-DCA3020CA200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C2D38-5C75-4295-BC75-108E2449D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7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01.08.2022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01.08.2022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1.08.2022 ,Applications &amp; Agreements by mortgage ,Applications distribution by borrower type &amp; mortg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01.08.2022 ,Credits by regions ,Apps distribution by regions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225</Words>
  <Application>Microsoft Office PowerPoint</Application>
  <PresentationFormat>Произвольный</PresentationFormat>
  <Paragraphs>87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Custom Design</vt:lpstr>
      <vt:lpstr>ENG_D-Summary</vt:lpstr>
      <vt:lpstr>ENG_D-Summary (cont.)</vt:lpstr>
      <vt:lpstr>ENG_D-Summary (cont2)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Admin</cp:lastModifiedBy>
  <cp:revision>6</cp:revision>
  <dcterms:created xsi:type="dcterms:W3CDTF">2016-09-04T11:54:55Z</dcterms:created>
  <dcterms:modified xsi:type="dcterms:W3CDTF">2022-08-01T08:23:23Z</dcterms:modified>
</cp:coreProperties>
</file>