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52" d="100"/>
          <a:sy n="52" d="100"/>
        </p:scale>
        <p:origin x="12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3EB7-4489-4F0D-9FDF-80261B48139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F7A0-C130-4FAD-9676-CE3AF3E6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textbox ,FRP_logo ,Applications &amp; Credits by banks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verage Credit (uah) ,03.10.2022 ,Credits (uah) ,Applications (uah)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Applications &amp; Agreements by mortgage ,Applications distribution by borrower type &amp; mortgage ,03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Apps distribution by regions ,03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Широкоэкранный</PresentationFormat>
  <Paragraphs>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Image&amp;Matros ®</cp:lastModifiedBy>
  <cp:revision>5</cp:revision>
  <dcterms:created xsi:type="dcterms:W3CDTF">2016-09-04T11:54:55Z</dcterms:created>
  <dcterms:modified xsi:type="dcterms:W3CDTF">2022-09-30T13:04:14Z</dcterms:modified>
</cp:coreProperties>
</file>