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86410" autoAdjust="0"/>
  </p:normalViewPr>
  <p:slideViewPr>
    <p:cSldViewPr snapToGrid="0" snapToObjects="1">
      <p:cViewPr>
        <p:scale>
          <a:sx n="71" d="100"/>
          <a:sy n="71" d="100"/>
        </p:scale>
        <p:origin x="96" y="-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99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05.12.2022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081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05.12.2022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63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05.12.2022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33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08b0932-9f6f-4dc3-ba91-ab402385c4f8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08b0932-9f6f-4dc3-ba91-ab402385c4f8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08b0932-9f6f-4dc3-ba91-ab402385c4f8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 ,05.12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Applications &amp; Agreements by mortgage ,Applications distribution by borrower type &amp; mortgage ,05.12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Credits by regions ,Apps distribution by regions ,05.12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Широкий екран</PresentationFormat>
  <Paragraphs>87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panat</cp:lastModifiedBy>
  <cp:revision>5</cp:revision>
  <dcterms:created xsi:type="dcterms:W3CDTF">2016-09-04T11:54:55Z</dcterms:created>
  <dcterms:modified xsi:type="dcterms:W3CDTF">2022-12-02T12:43:05Z</dcterms:modified>
</cp:coreProperties>
</file>