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73" d="100"/>
          <a:sy n="73" d="100"/>
        </p:scale>
        <p:origin x="90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B96-E737-4BEB-92CA-FBAE372DE1B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EDFB6-409C-498E-AE9F-69631A8B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08.08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8.08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8.08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2022-08-08T13:42:11Z</dcterms:modified>
</cp:coreProperties>
</file>