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75" d="100"/>
          <a:sy n="75" d="100"/>
        </p:scale>
        <p:origin x="7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1BEBD-2678-48E3-A607-4112320B73DB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C9F68-15CA-48E8-A7C3-3169100E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Applications &amp; Credits by banks ,Сума заявок (грн.) ,Applications distribution by market type ,Сума заявок (грн.) ,10.10.2022 ,Credits distribution by market type ,Credits by regions ,Applications &amp; Credits by goals ,Applications by gender ,Applications distribution by type of borrower, mln uah ,Applications distribution by borrower type &amp; credit goal ,card ,Apps distribution by regions ,Average Credit (uah) ,Credits (uah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&amp; Agreements by mortgage ,Applications distribution by borrower type &amp; mortgage ,10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Apps distribution by regions ,10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Image&amp;Matros ®</cp:lastModifiedBy>
  <cp:revision>5</cp:revision>
  <dcterms:created xsi:type="dcterms:W3CDTF">2016-09-04T11:54:55Z</dcterms:created>
  <dcterms:modified xsi:type="dcterms:W3CDTF">2022-10-07T16:49:11Z</dcterms:modified>
</cp:coreProperties>
</file>