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>
        <p:scale>
          <a:sx n="73" d="100"/>
          <a:sy n="73" d="100"/>
        </p:scale>
        <p:origin x="846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6963-F2DE-4D44-901F-8B3E332C03B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CFF56-3086-4D55-A0B6-8FCDB2CA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6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11.07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11.07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11.07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Произвольный</PresentationFormat>
  <Paragraphs>87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Custom Design</vt:lpstr>
      <vt:lpstr>ENG_D-Summary</vt:lpstr>
      <vt:lpstr>ENG_D-Summary (cont.)</vt:lpstr>
      <vt:lpstr>ENG_D-Summary (cont2)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Admin</cp:lastModifiedBy>
  <cp:revision>6</cp:revision>
  <dcterms:created xsi:type="dcterms:W3CDTF">2016-09-04T11:54:55Z</dcterms:created>
  <dcterms:modified xsi:type="dcterms:W3CDTF">2022-07-11T14:30:45Z</dcterms:modified>
</cp:coreProperties>
</file>