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7" d="100"/>
          <a:sy n="67" d="100"/>
        </p:scale>
        <p:origin x="20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337B-0D5B-4392-8A1F-94BD87D31530}" type="datetimeFigureOut">
              <a:rPr lang="en-US" smtClean="0"/>
              <a:t>12/12/2022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4D35F-14F2-4E25-8C34-CB8F9E16D690}" type="slidenum">
              <a:rPr lang="en-US" smtClean="0"/>
              <a:t>‹№›</a:t>
            </a:fld>
            <a:endParaRPr lang="en-US"/>
          </a:p>
        </p:txBody>
      </p:sp>
    </p:spTree>
    <p:extLst>
      <p:ext uri="{BB962C8B-B14F-4D97-AF65-F5344CB8AC3E}">
        <p14:creationId xmlns:p14="http://schemas.microsoft.com/office/powerpoint/2010/main" val="65414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Applications distribution by type of borrower, mln uah</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p:txBody>
      </p:sp>
    </p:spTree>
    <p:extLst>
      <p:ext uri="{BB962C8B-B14F-4D97-AF65-F5344CB8AC3E}">
        <p14:creationId xmlns:p14="http://schemas.microsoft.com/office/powerpoint/2010/main" val="104411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a:p>
            <a:r>
              <a:rPr b="1" dirty="0"/>
              <a:t>12.12.2022</a:t>
            </a:r>
            <a:endParaRPr dirty="0"/>
          </a:p>
          <a:p>
            <a:r>
              <a:rPr b="0" dirty="0"/>
              <a:t>No alt text provided</a:t>
            </a:r>
            <a:endParaRPr dirty="0"/>
          </a:p>
          <a:p>
            <a:endParaRPr dirty="0"/>
          </a:p>
        </p:txBody>
      </p:sp>
    </p:spTree>
    <p:extLst>
      <p:ext uri="{BB962C8B-B14F-4D97-AF65-F5344CB8AC3E}">
        <p14:creationId xmlns:p14="http://schemas.microsoft.com/office/powerpoint/2010/main" val="416073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12.12.2022</a:t>
            </a:r>
            <a:endParaRPr dirty="0"/>
          </a:p>
          <a:p>
            <a:r>
              <a:rPr b="0" dirty="0"/>
              <a:t>No alt text provided</a:t>
            </a:r>
            <a:endParaRPr dirty="0"/>
          </a:p>
          <a:p>
            <a:endParaRPr dirty="0"/>
          </a:p>
        </p:txBody>
      </p:sp>
    </p:spTree>
    <p:extLst>
      <p:ext uri="{BB962C8B-B14F-4D97-AF65-F5344CB8AC3E}">
        <p14:creationId xmlns:p14="http://schemas.microsoft.com/office/powerpoint/2010/main" val="27149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Average Credit (uah) ,Сума заявок (грн.) ,Credits (uah) ,Applications (uah) ,Сума заявок (грн.) ,card ,Apps distribution by regions ,12.12.2022 ,Applications distribution by type of borrower, mln uah ,Applications distribution by market type ,Applications distribution by borrower type &amp; credit goal ,multiRowCard ,Credits distribution by market type ,Credits by regions ,Applications by gender ,Applications &amp; Credits by goals ,Applications &amp; Credits by bank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Applications &amp; Agreements by mortgage ,Applications distribution by borrower type &amp; mortgage ,12.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Credits by regions ,Apps distribution by regions ,12.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225</Words>
  <Application>Microsoft Office PowerPoint</Application>
  <PresentationFormat>Широкий екран</PresentationFormat>
  <Paragraphs>87</Paragraphs>
  <Slides>3</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2022-12-12T07:32:45Z</dcterms:modified>
</cp:coreProperties>
</file>