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0" d="100"/>
          <a:sy n="50" d="100"/>
        </p:scale>
        <p:origin x="58" y="2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BA00C-EBD1-4E83-94CC-A70AF56A37E1}" type="datetimeFigureOut">
              <a:rPr lang="en-US" smtClean="0"/>
              <a:t>5/16/2022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DE18B-0564-430F-8C8A-2A688FCADFDA}" type="slidenum">
              <a:rPr lang="en-US" smtClean="0"/>
              <a:t>‹#›</a:t>
            </a:fld>
            <a:endParaRPr lang="en-US"/>
          </a:p>
        </p:txBody>
      </p:sp>
    </p:spTree>
    <p:extLst>
      <p:ext uri="{BB962C8B-B14F-4D97-AF65-F5344CB8AC3E}">
        <p14:creationId xmlns:p14="http://schemas.microsoft.com/office/powerpoint/2010/main" val="192580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a:p>
            <a:r>
              <a:rPr b="1" dirty="0"/>
              <a:t>16.05.2022</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Applications distribution by type of borrower, mln uah</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16.05.2022</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16.05.2022</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Applications &amp; Credits by banks ,16.05.2022 ,Applications distribution by market type ,Applications distribution by type of borrower, mln uah ,Applications distribution by borrower type &amp; credit goal ,Apps distribution by regions ,Credits distribution by market type ,Credits by regions ,Applications &amp; Credits by goals ,Applications by gender ,card ,Applications (uah) ,Сума заявок (грн.) ,Сума заявок (грн.) ,Credits (uah) ,multiRowCard ,Average Credit (uah).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6.05.2022 ,Applications &amp; Agreements by mortgage ,Applications distribution by borrower type &amp;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6.05.2022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237</Words>
  <Application>Microsoft Office PowerPoint</Application>
  <PresentationFormat>Широкоэкранный</PresentationFormat>
  <Paragraphs>87</Paragraphs>
  <Slides>3</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Олійник Марина Петрівна</cp:lastModifiedBy>
  <cp:revision>5</cp:revision>
  <dcterms:created xsi:type="dcterms:W3CDTF">2016-09-04T11:54:55Z</dcterms:created>
  <dcterms:modified xsi:type="dcterms:W3CDTF">2022-05-16T10:09:05Z</dcterms:modified>
</cp:coreProperties>
</file>