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75" d="100"/>
          <a:sy n="75" d="100"/>
        </p:scale>
        <p:origin x="77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3DC0-9354-460E-BAA7-BCE347D8CC22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A3CEB-BD9E-4DF5-8A14-FFF69619E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2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multiRowCard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banks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Average Credit (uah)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заявок (грн.)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distribution by market type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Credits by goals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by gender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type of borrower, mln uah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credit goal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&amp; Agreements by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Applications distribution by borrower type &amp; mortgage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Credits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Apps distribution by regions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17.10.2022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391c3e8-7d43-4916-b09b-64e1e0214d75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multiRowCard ,Applications (uah) ,textbox ,FRP_logo ,Credits (uah) ,Applications &amp; Credits by banks ,Average Credit (uah) ,Сума заявок (грн.) ,Applications distribution by market type ,Сума заявок (грн.) ,Credits distribution by market type ,Credits by regions ,Applications &amp; Credits by goals ,Applications by gender ,card ,Applications distribution by type of borrower, mln uah ,Applications distribution by borrower type &amp; credit goal ,Apps distribution by regions ,17.10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Applications &amp; Agreements by mortgage ,Applications distribution by borrower type &amp; mortgage ,17.10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FRP_logo ,Credits by regions ,Apps distribution by regions ,17.10.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ENG_D-Summary (cont2)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225</Words>
  <Application>Microsoft Office PowerPoint</Application>
  <PresentationFormat>Широкоэкранный</PresentationFormat>
  <Paragraphs>87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Custom Design</vt:lpstr>
      <vt:lpstr>ENG_D-Summary</vt:lpstr>
      <vt:lpstr>ENG_D-Summary (cont.)</vt:lpstr>
      <vt:lpstr>ENG_D-Summary (cont2)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Image&amp;Matros ®</cp:lastModifiedBy>
  <cp:revision>5</cp:revision>
  <dcterms:created xsi:type="dcterms:W3CDTF">2016-09-04T11:54:55Z</dcterms:created>
  <dcterms:modified xsi:type="dcterms:W3CDTF">2022-10-16T15:29:20Z</dcterms:modified>
</cp:coreProperties>
</file>