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0" d="100"/>
          <a:sy n="50" d="100"/>
        </p:scale>
        <p:origin x="58" y="2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D57D4-7C28-437F-9BD8-F50E6D31D8A8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82FE-8B92-40DE-8A1C-D5F059C1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23.05.2022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23.05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3.05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3.05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237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Олійник Марина Петрівна</cp:lastModifiedBy>
  <cp:revision>5</cp:revision>
  <dcterms:created xsi:type="dcterms:W3CDTF">2016-09-04T11:54:55Z</dcterms:created>
  <dcterms:modified xsi:type="dcterms:W3CDTF">2022-05-23T13:20:35Z</dcterms:modified>
</cp:coreProperties>
</file>