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75" d="100"/>
          <a:sy n="75" d="100"/>
        </p:scale>
        <p:origin x="77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5F29-F8FF-48AF-9196-F03262F6628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7819-22D0-4BC0-9FEE-D85A1B16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25.07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5.07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5.07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Широкоэкранный</PresentationFormat>
  <Paragraphs>87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Image&amp;Matros ®</cp:lastModifiedBy>
  <cp:revision>5</cp:revision>
  <dcterms:created xsi:type="dcterms:W3CDTF">2016-09-04T11:54:55Z</dcterms:created>
  <dcterms:modified xsi:type="dcterms:W3CDTF">2022-07-25T09:15:54Z</dcterms:modified>
</cp:coreProperties>
</file>