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48" d="100"/>
          <a:sy n="48" d="100"/>
        </p:scale>
        <p:origin x="-114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63187-0A62-443F-B1FE-95C19F92F5C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4C05D-32EE-42CF-95A7-E1B1908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27.06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7.06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7.06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2022-06-28T06:08:04Z</dcterms:modified>
</cp:coreProperties>
</file>