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>
        <p:scale>
          <a:sx n="75" d="100"/>
          <a:sy n="75" d="100"/>
        </p:scale>
        <p:origin x="-72" y="2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F5E77-D78D-43E2-B433-46ACE6A29BDE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D792E-E4A7-4031-B186-04B6FAA09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28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banks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Average Credit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goals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by gender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type of borrower, mln uah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credit goal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29.08.2022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Agreements by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29.08.2022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29.08.2022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multiRowCard ,Applications (uah) ,textbox ,FRP_logo ,Credits (uah) ,Applications &amp; Credits by banks ,Average Credit (uah) ,Сума заявок (грн.) ,Applications distribution by market type ,Сума заявок (грн.) ,Credits distribution by market type ,Credits by regions ,Applications &amp; Credits by goals ,Applications by gender ,card ,Applications distribution by type of borrower, mln uah ,Applications distribution by borrower type &amp; credit goal ,Apps distribution by regions ,29.08.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Applications &amp; Agreements by mortgage ,Applications distribution by borrower type &amp; mortgage ,29.08.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Credits by regions ,Apps distribution by regions ,29.08.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225</Words>
  <Application>Microsoft Office PowerPoint</Application>
  <PresentationFormat>Произвольный</PresentationFormat>
  <Paragraphs>87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Custom Design</vt:lpstr>
      <vt:lpstr>ENG_D-Summary</vt:lpstr>
      <vt:lpstr>ENG_D-Summary (cont.)</vt:lpstr>
      <vt:lpstr>ENG_D-Summary (cont2)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Admin</cp:lastModifiedBy>
  <cp:revision>6</cp:revision>
  <dcterms:created xsi:type="dcterms:W3CDTF">2016-09-04T11:54:55Z</dcterms:created>
  <dcterms:modified xsi:type="dcterms:W3CDTF">2022-08-26T18:07:43Z</dcterms:modified>
</cp:coreProperties>
</file>