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snapToObjects="1">
      <p:cViewPr varScale="1">
        <p:scale>
          <a:sx n="75" d="100"/>
          <a:sy n="75" d="100"/>
        </p:scale>
        <p:origin x="77"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DA13B-81D7-4D09-A7D3-616E33DC9961}" type="datetimeFigureOut">
              <a:rPr lang="en-US" smtClean="0"/>
              <a:t>1/31/2022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9BF74-2A05-429C-B817-09164EFE423E}" type="slidenum">
              <a:rPr lang="en-US" smtClean="0"/>
              <a:t>‹#›</a:t>
            </a:fld>
            <a:endParaRPr lang="en-US"/>
          </a:p>
        </p:txBody>
      </p:sp>
    </p:spTree>
    <p:extLst>
      <p:ext uri="{BB962C8B-B14F-4D97-AF65-F5344CB8AC3E}">
        <p14:creationId xmlns:p14="http://schemas.microsoft.com/office/powerpoint/2010/main" val="353070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Applications distribution by type of borrower, mln uah</a:t>
            </a:r>
            <a:endParaRPr dirty="0"/>
          </a:p>
          <a:p>
            <a:r>
              <a:rPr b="0" dirty="0"/>
              <a:t>No alt text provided</a:t>
            </a:r>
            <a:endParaRPr dirty="0"/>
          </a:p>
          <a:p>
            <a:endParaRPr dirty="0"/>
          </a:p>
          <a:p>
            <a:r>
              <a:rPr b="1" dirty="0"/>
              <a:t>Applications distribution by borrower type &amp; credit goal</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Applications &amp; Credits by banks</a:t>
            </a:r>
            <a:endParaRPr dirty="0"/>
          </a:p>
          <a:p>
            <a:r>
              <a:rPr b="0" dirty="0"/>
              <a:t>No alt text provided</a:t>
            </a:r>
            <a:endParaRPr dirty="0"/>
          </a:p>
          <a:p>
            <a:endParaRPr dirty="0"/>
          </a:p>
          <a:p>
            <a:r>
              <a:rPr b="1" dirty="0"/>
              <a:t>31.01.2022</a:t>
            </a:r>
            <a:endParaRPr dirty="0"/>
          </a:p>
          <a:p>
            <a:r>
              <a:rPr b="0" dirty="0"/>
              <a:t>No alt text provided</a:t>
            </a:r>
            <a:endParaRPr dirty="0"/>
          </a:p>
          <a:p>
            <a:endParaRPr dirty="0"/>
          </a:p>
          <a:p>
            <a:r>
              <a:rPr b="1" dirty="0"/>
              <a:t>Applications distribution by market type</a:t>
            </a:r>
            <a:endParaRPr dirty="0"/>
          </a:p>
          <a:p>
            <a:r>
              <a:rPr b="0" dirty="0"/>
              <a:t>No alt text provided</a:t>
            </a:r>
            <a:endParaRPr dirty="0"/>
          </a:p>
          <a:p>
            <a:endParaRPr dirty="0"/>
          </a:p>
          <a:p>
            <a:r>
              <a:rPr b="1" dirty="0"/>
              <a:t>Credits distribution by market type</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Applications &amp; Credits by goals</a:t>
            </a:r>
            <a:endParaRPr dirty="0"/>
          </a:p>
          <a:p>
            <a:r>
              <a:rPr b="0" dirty="0"/>
              <a:t>No alt text provided</a:t>
            </a:r>
            <a:endParaRPr dirty="0"/>
          </a:p>
          <a:p>
            <a:endParaRPr dirty="0"/>
          </a:p>
          <a:p>
            <a:r>
              <a:rPr b="1" dirty="0"/>
              <a:t>Applications by gender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Applications (uah)</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Credits (uah)</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Average Credit (uah)</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31.01.2022</a:t>
            </a:r>
            <a:endParaRPr dirty="0"/>
          </a:p>
          <a:p>
            <a:r>
              <a:rPr b="0" dirty="0"/>
              <a:t>No alt text provided</a:t>
            </a:r>
            <a:endParaRPr dirty="0"/>
          </a:p>
          <a:p>
            <a:endParaRPr dirty="0"/>
          </a:p>
          <a:p>
            <a:r>
              <a:rPr b="1" dirty="0"/>
              <a:t>Applications &amp; Agreements by mortgage</a:t>
            </a:r>
            <a:endParaRPr dirty="0"/>
          </a:p>
          <a:p>
            <a:r>
              <a:rPr b="0" dirty="0"/>
              <a:t>No alt text provided</a:t>
            </a:r>
            <a:endParaRPr dirty="0"/>
          </a:p>
          <a:p>
            <a:endParaRPr dirty="0"/>
          </a:p>
          <a:p>
            <a:r>
              <a:rPr b="1" dirty="0"/>
              <a:t>Applications distribution by borrower type &amp; mortgage</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textbox</a:t>
            </a:r>
            <a:endParaRPr dirty="0"/>
          </a:p>
          <a:p>
            <a:r>
              <a:rPr b="0" dirty="0"/>
              <a:t>No alt text provided</a:t>
            </a:r>
            <a:endParaRPr dirty="0"/>
          </a:p>
          <a:p>
            <a:endParaRPr dirty="0"/>
          </a:p>
          <a:p>
            <a:r>
              <a:rPr b="1" dirty="0"/>
              <a:t>FRP_logo</a:t>
            </a:r>
            <a:endParaRPr dirty="0"/>
          </a:p>
          <a:p>
            <a:r>
              <a:rPr b="0" dirty="0"/>
              <a:t>No alt text provided</a:t>
            </a:r>
            <a:endParaRPr dirty="0"/>
          </a:p>
          <a:p>
            <a:endParaRPr dirty="0"/>
          </a:p>
          <a:p>
            <a:r>
              <a:rPr b="1" dirty="0"/>
              <a:t>31.01.2022</a:t>
            </a:r>
            <a:endParaRPr dirty="0"/>
          </a:p>
          <a:p>
            <a:r>
              <a:rPr b="0" dirty="0"/>
              <a:t>No alt text provided</a:t>
            </a:r>
            <a:endParaRPr dirty="0"/>
          </a:p>
          <a:p>
            <a:endParaRPr dirty="0"/>
          </a:p>
          <a:p>
            <a:r>
              <a:rPr b="1" dirty="0"/>
              <a:t>Credits by regions</a:t>
            </a:r>
            <a:endParaRPr dirty="0"/>
          </a:p>
          <a:p>
            <a:r>
              <a:rPr b="0" dirty="0"/>
              <a:t>No alt text provided</a:t>
            </a:r>
            <a:endParaRPr dirty="0"/>
          </a:p>
          <a:p>
            <a:endParaRPr dirty="0"/>
          </a:p>
          <a:p>
            <a:r>
              <a:rPr b="1" dirty="0"/>
              <a:t>Apps distribution by regions</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pplications distribution by type of borrower, mln uah ,Applications distribution by borrower type &amp; credit goal ,Apps distribution by regions ,textbox ,FRP_logo ,Applications &amp; Credits by banks ,31.01.2022 ,Applications distribution by market type ,Credits distribution by market type ,Credits by regions ,Applications &amp; Credits by goals ,Applications by gender ,card ,Applications (uah) ,Сума заявок (грн.) ,Сума заявок (грн.) ,Credits (uah) ,multiRowCard ,Average Credit (uah).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31.01.2022 ,Applications &amp; Agreements by mortgage ,Applications distribution by borrower type &amp; mortg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extbox ,FRP_logo ,31.01.2022 ,Credits by regions ,Apps distribution by region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ENG_D-Summary (cont2)</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225</Words>
  <Application>Microsoft Office PowerPoint</Application>
  <PresentationFormat>Широкоэкранный</PresentationFormat>
  <Paragraphs>87</Paragraphs>
  <Slides>3</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vt:i4>
      </vt:variant>
    </vt:vector>
  </HeadingPairs>
  <TitlesOfParts>
    <vt:vector size="7" baseType="lpstr">
      <vt:lpstr>Arial</vt:lpstr>
      <vt:lpstr>Calibri</vt:lpstr>
      <vt:lpstr>Calibri Light</vt:lpstr>
      <vt:lpstr>Custom Design</vt:lpstr>
      <vt:lpstr>ENG_D-Summary</vt:lpstr>
      <vt:lpstr>ENG_D-Summary (cont.)</vt:lpstr>
      <vt:lpstr>ENG_D-Summary (cont2)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Image&amp;Matros ®</cp:lastModifiedBy>
  <cp:revision>5</cp:revision>
  <dcterms:created xsi:type="dcterms:W3CDTF">2016-09-04T11:54:55Z</dcterms:created>
  <dcterms:modified xsi:type="dcterms:W3CDTF">2022-01-31T06:08:28Z</dcterms:modified>
</cp:coreProperties>
</file>