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60" d="100"/>
          <a:sy n="60" d="100"/>
        </p:scale>
        <p:origin x="-1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2BE47-F7B1-4966-B2D4-087C187A8978}" type="datetimeFigureOut">
              <a:rPr lang="en-US" smtClean="0"/>
              <a:t>7/29/2022</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66848B-9AF9-47CD-8E7F-6A4B00894686}" type="slidenum">
              <a:rPr lang="en-US" smtClean="0"/>
              <a:t>‹#›</a:t>
            </a:fld>
            <a:endParaRPr lang="en-US"/>
          </a:p>
        </p:txBody>
      </p:sp>
    </p:spTree>
    <p:extLst>
      <p:ext uri="{BB962C8B-B14F-4D97-AF65-F5344CB8AC3E}">
        <p14:creationId xmlns:p14="http://schemas.microsoft.com/office/powerpoint/2010/main" val="324670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7/29/2022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01.08.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Words>855</Words>
  <Application>Microsoft Office PowerPoint</Application>
  <PresentationFormat>Произвольный</PresentationFormat>
  <Paragraphs>324</Paragraphs>
  <Slides>12</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Admin</cp:lastModifiedBy>
  <cp:revision>6</cp:revision>
  <dcterms:created xsi:type="dcterms:W3CDTF">2016-09-04T11:54:55Z</dcterms:created>
  <dcterms:modified xsi:type="dcterms:W3CDTF">2022-07-29T14:20:36Z</dcterms:modified>
</cp:coreProperties>
</file>