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52" d="100"/>
          <a:sy n="52" d="100"/>
        </p:scale>
        <p:origin x="125"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6514D-E5F3-4588-9489-69C16EF12540}" type="datetimeFigureOut">
              <a:rPr lang="en-US" smtClean="0"/>
              <a:t>9/30/2022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54DF8-DC29-492C-8ADA-F53CCE196844}" type="slidenum">
              <a:rPr lang="en-US" smtClean="0"/>
              <a:t>‹#›</a:t>
            </a:fld>
            <a:endParaRPr lang="en-US"/>
          </a:p>
        </p:txBody>
      </p:sp>
    </p:spTree>
    <p:extLst>
      <p:ext uri="{BB962C8B-B14F-4D97-AF65-F5344CB8AC3E}">
        <p14:creationId xmlns:p14="http://schemas.microsoft.com/office/powerpoint/2010/main" val="81383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03.10.2022</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03.10.2022</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03.10.2022</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03.10.2022</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03.10.2022</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a:p>
            <a:r>
              <a:rPr b="1" dirty="0"/>
              <a:t>03.10.2022</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a:p>
            <a:r>
              <a:rPr b="1" dirty="0"/>
              <a:t>03.10.2022</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a:p>
            <a:r>
              <a:rPr b="1" dirty="0"/>
              <a:t>03.10.2022</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03.10.2022</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03.10.2022</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a:p>
            <a:r>
              <a:rPr b="1" dirty="0"/>
              <a:t>Середній строк кредиту</a:t>
            </a:r>
            <a:endParaRPr dirty="0"/>
          </a:p>
          <a:p>
            <a:r>
              <a:rPr b="0" dirty="0"/>
              <a:t>No alt text provided</a:t>
            </a:r>
            <a:endParaRPr dirty="0"/>
          </a:p>
          <a:p>
            <a:endParaRPr dirty="0"/>
          </a:p>
          <a:p>
            <a:r>
              <a:rPr b="1" dirty="0"/>
              <a:t>03.10.2022</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03.10.2022</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9/30/2022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9/30/2022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9/30/2022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9/30/2022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1. Інформація про заявки та підписані кредитні договори в розрізі банків ,Таблиця 2. Регіон, де планується придбавати нерухомість ,textbox ,multiRowCard ,Сума заявок (млн. грн.) ,Сума кредитів (млн. грн.) ,Середня сума кредиту (грн.) ,basicShape ,slicer ,image ,03.10.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multiRowCard ,03.10.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Зміна за тиждень заявок і кредитних договорів у розрізі банків ,textbox ,Приріст кількості заявок ,Приріст суми заявок ,Приріст кількості кредитів ,Приріст суми кредитів ,slicer ,03.10.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Зміна за тиждень заявок і кредитних договорів у розрізі регіонів ,slicer ,pivotTable ,slicer ,slicer ,03.10.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4. Структура підписаних кредитних договорів в розрізі банків і цілей кредиту, % ,textbox ,pivotTable ,Таблиця 3. Інформація про заявки та підписані кредитні договори за метою кредиту ,Сума заявок (грн.) ,Розподіл заявок за видом ринку ,Сума заявок (грн.) ,Розподіл кредитних договорів за видом ринку ,slicer ,03.10.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Заявки, млн. грн. ,Кредитні договори, млн. грн. ,slicer ,Card ,ТОП-5 банків: Кількість КД, шт. ,03.10.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Охоплення регіонів України (на підставі суми заявок) ,Розподіл заявок за регіонами, млн. грн. ,ТОП-5 регіонів ,Кількість регіонів, де присутній банк ,Розподіл кредитів за регіонами, млн. грн. ,03.10.2022 ,basicShape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ТОП-5 регіонів ,Таблиця. Заявки за регіонами ,03.10.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slicer ,03.10.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slicer ,03.10.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зайнятості позичальника, шт. ,card ,Розподіл сум заявок за типом зайнятості позичальника, млн. грн. ,Розподіл кількості заявок за гендером ,slicer ,card ,Середній дохід позичальників - учасників Програми за типами зайнятості ,card ,Мінімальний дохід позичальників - учасників Програми за типами зайнятості ,Середній строк кредиту ,03.10.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F-TypeB+Gender+Income+Maturity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позичальника, шт. ,card ,Розподіл сум заявок за типом позичальника, млн. грн. ,Розподіл кількості заявок за типом позичальника та метою кредиту, шт. ,card ,Розподіл заявок за віковими групами позичальників ,slicer ,03.10.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865</Words>
  <Application>Microsoft Office PowerPoint</Application>
  <PresentationFormat>Широкоэкранный</PresentationFormat>
  <Paragraphs>330</Paragraphs>
  <Slides>12</Slides>
  <Notes>12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Calibri Light</vt:lpstr>
      <vt:lpstr>Custom Design</vt:lpstr>
      <vt:lpstr>F-Tables (1/3)</vt:lpstr>
      <vt:lpstr>F-Tables (2/3)</vt:lpstr>
      <vt:lpstr>F-Tables (3/3)</vt:lpstr>
      <vt:lpstr>F-Map</vt:lpstr>
      <vt:lpstr>F-Regions</vt:lpstr>
      <vt:lpstr>F-Banks&amp;Regions</vt:lpstr>
      <vt:lpstr>F-Banks&amp;Regions (cont.)</vt:lpstr>
      <vt:lpstr>F-TypeB+Gender+Income+Maturity</vt:lpstr>
      <vt:lpstr>F-Family&amp;Age</vt:lpstr>
      <vt:lpstr>F-Rejected</vt:lpstr>
      <vt:lpstr>F-Change_FtF</vt:lpstr>
      <vt:lpstr>F-Change_FtF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Image&amp;Matros ®</cp:lastModifiedBy>
  <cp:revision>5</cp:revision>
  <dcterms:created xsi:type="dcterms:W3CDTF">2016-09-04T11:54:55Z</dcterms:created>
  <dcterms:modified xsi:type="dcterms:W3CDTF">2022-09-30T13:04:01Z</dcterms:modified>
</cp:coreProperties>
</file>