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71" d="100"/>
          <a:sy n="71" d="100"/>
        </p:scale>
        <p:origin x="96" y="-1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19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05.12.2022</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p:txBody>
      </p:sp>
    </p:spTree>
    <p:extLst>
      <p:ext uri="{BB962C8B-B14F-4D97-AF65-F5344CB8AC3E}">
        <p14:creationId xmlns:p14="http://schemas.microsoft.com/office/powerpoint/2010/main" val="307650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05.12.2022</a:t>
            </a:r>
            <a:endParaRPr dirty="0"/>
          </a:p>
          <a:p>
            <a:r>
              <a:rPr b="0" dirty="0"/>
              <a:t>No alt text provided</a:t>
            </a:r>
            <a:endParaRPr dirty="0"/>
          </a:p>
          <a:p>
            <a:endParaRPr dirty="0"/>
          </a:p>
        </p:txBody>
      </p:sp>
    </p:spTree>
    <p:extLst>
      <p:ext uri="{BB962C8B-B14F-4D97-AF65-F5344CB8AC3E}">
        <p14:creationId xmlns:p14="http://schemas.microsoft.com/office/powerpoint/2010/main" val="958036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05.12.2022</a:t>
            </a:r>
            <a:endParaRPr dirty="0"/>
          </a:p>
          <a:p>
            <a:r>
              <a:rPr b="0" dirty="0"/>
              <a:t>No alt text provided</a:t>
            </a:r>
            <a:endParaRPr dirty="0"/>
          </a:p>
          <a:p>
            <a:endParaRPr dirty="0"/>
          </a:p>
        </p:txBody>
      </p:sp>
    </p:spTree>
    <p:extLst>
      <p:ext uri="{BB962C8B-B14F-4D97-AF65-F5344CB8AC3E}">
        <p14:creationId xmlns:p14="http://schemas.microsoft.com/office/powerpoint/2010/main" val="86580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 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05.12.2022</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p:txBody>
      </p:sp>
    </p:spTree>
    <p:extLst>
      <p:ext uri="{BB962C8B-B14F-4D97-AF65-F5344CB8AC3E}">
        <p14:creationId xmlns:p14="http://schemas.microsoft.com/office/powerpoint/2010/main" val="66103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05.12.2022</a:t>
            </a:r>
            <a:endParaRPr dirty="0"/>
          </a:p>
          <a:p>
            <a:r>
              <a:rPr b="0" dirty="0"/>
              <a:t>No alt text provided</a:t>
            </a:r>
            <a:endParaRPr dirty="0"/>
          </a:p>
          <a:p>
            <a:endParaRPr dirty="0"/>
          </a:p>
        </p:txBody>
      </p:sp>
    </p:spTree>
    <p:extLst>
      <p:ext uri="{BB962C8B-B14F-4D97-AF65-F5344CB8AC3E}">
        <p14:creationId xmlns:p14="http://schemas.microsoft.com/office/powerpoint/2010/main" val="156342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05.12.2022</a:t>
            </a:r>
            <a:endParaRPr dirty="0"/>
          </a:p>
          <a:p>
            <a:r>
              <a:rPr b="0" dirty="0"/>
              <a:t>No alt text provided</a:t>
            </a:r>
            <a:endParaRPr dirty="0"/>
          </a:p>
          <a:p>
            <a:endParaRPr dirty="0"/>
          </a:p>
        </p:txBody>
      </p:sp>
    </p:spTree>
    <p:extLst>
      <p:ext uri="{BB962C8B-B14F-4D97-AF65-F5344CB8AC3E}">
        <p14:creationId xmlns:p14="http://schemas.microsoft.com/office/powerpoint/2010/main" val="427913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05.12.2022</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64321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05.12.2022</a:t>
            </a:r>
            <a:endParaRPr dirty="0"/>
          </a:p>
          <a:p>
            <a:r>
              <a:rPr b="0" dirty="0"/>
              <a:t>No alt text provided</a:t>
            </a:r>
            <a:endParaRPr dirty="0"/>
          </a:p>
          <a:p>
            <a:endParaRPr dirty="0"/>
          </a:p>
        </p:txBody>
      </p:sp>
    </p:spTree>
    <p:extLst>
      <p:ext uri="{BB962C8B-B14F-4D97-AF65-F5344CB8AC3E}">
        <p14:creationId xmlns:p14="http://schemas.microsoft.com/office/powerpoint/2010/main" val="49489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05.12.2022</a:t>
            </a:r>
            <a:endParaRPr dirty="0"/>
          </a:p>
          <a:p>
            <a:r>
              <a:rPr b="0" dirty="0"/>
              <a:t>No alt text provided</a:t>
            </a:r>
            <a:endParaRPr dirty="0"/>
          </a:p>
          <a:p>
            <a:endParaRPr dirty="0"/>
          </a:p>
        </p:txBody>
      </p:sp>
    </p:spTree>
    <p:extLst>
      <p:ext uri="{BB962C8B-B14F-4D97-AF65-F5344CB8AC3E}">
        <p14:creationId xmlns:p14="http://schemas.microsoft.com/office/powerpoint/2010/main" val="406201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05.12.2022</a:t>
            </a:r>
            <a:endParaRPr dirty="0"/>
          </a:p>
          <a:p>
            <a:r>
              <a:rPr b="0" dirty="0"/>
              <a:t>No alt text provided</a:t>
            </a:r>
            <a:endParaRPr dirty="0"/>
          </a:p>
          <a:p>
            <a:endParaRPr dirty="0"/>
          </a:p>
        </p:txBody>
      </p:sp>
    </p:spTree>
    <p:extLst>
      <p:ext uri="{BB962C8B-B14F-4D97-AF65-F5344CB8AC3E}">
        <p14:creationId xmlns:p14="http://schemas.microsoft.com/office/powerpoint/2010/main" val="304013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05.12.2022</a:t>
            </a:r>
            <a:endParaRPr dirty="0"/>
          </a:p>
          <a:p>
            <a:r>
              <a:rPr b="0" dirty="0"/>
              <a:t>No alt text provided</a:t>
            </a:r>
            <a:endParaRPr dirty="0"/>
          </a:p>
          <a:p>
            <a:endParaRPr dirty="0"/>
          </a:p>
        </p:txBody>
      </p:sp>
    </p:spTree>
    <p:extLst>
      <p:ext uri="{BB962C8B-B14F-4D97-AF65-F5344CB8AC3E}">
        <p14:creationId xmlns:p14="http://schemas.microsoft.com/office/powerpoint/2010/main" val="17674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05.12.2022</a:t>
            </a:r>
            <a:endParaRPr dirty="0"/>
          </a:p>
          <a:p>
            <a:r>
              <a:rPr b="0" dirty="0"/>
              <a:t>No alt text provided</a:t>
            </a:r>
            <a:endParaRPr dirty="0"/>
          </a:p>
          <a:p>
            <a:endParaRPr dirty="0"/>
          </a:p>
        </p:txBody>
      </p:sp>
    </p:spTree>
    <p:extLst>
      <p:ext uri="{BB962C8B-B14F-4D97-AF65-F5344CB8AC3E}">
        <p14:creationId xmlns:p14="http://schemas.microsoft.com/office/powerpoint/2010/main" val="335620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basicShape ,slicer ,image ,05.12.2022 ,Середня сума кредиту (грн.) ,multiRowCard ,Сума заявок (млн. грн.) ,Сума кредитів (млн. грн.) ,Таблиця 1. Інформація про заявки та підписані кредитні договори в розрізі банків ,Таблиця 2. Регіон, де планується придбавати нерухомість.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05.12.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05.12.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 box ,slicer ,pivotTable ,slicer ,slicer ,05.12.2022 ,Зміна за тиждень заявок і кредитних договорів у розрізі регіон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05.12.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05.12.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05.12.2022 ,basic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05.12.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05.12.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05.12.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05.12.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05.12.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866</Words>
  <Application>Microsoft Office PowerPoint</Application>
  <PresentationFormat>Широкий екран</PresentationFormat>
  <Paragraphs>330</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F-Rejected</vt:lpstr>
      <vt:lpstr>F-Family&amp;Age</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2022-12-02T12:51:06Z</dcterms:modified>
</cp:coreProperties>
</file>