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71" d="100"/>
          <a:sy n="71" d="100"/>
        </p:scale>
        <p:origin x="96" y="-1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32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p:txBody>
      </p:sp>
    </p:spTree>
    <p:extLst>
      <p:ext uri="{BB962C8B-B14F-4D97-AF65-F5344CB8AC3E}">
        <p14:creationId xmlns:p14="http://schemas.microsoft.com/office/powerpoint/2010/main" val="375776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p:txBody>
      </p:sp>
    </p:spTree>
    <p:extLst>
      <p:ext uri="{BB962C8B-B14F-4D97-AF65-F5344CB8AC3E}">
        <p14:creationId xmlns:p14="http://schemas.microsoft.com/office/powerpoint/2010/main" val="28448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10573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 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323294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p:txBody>
      </p:sp>
    </p:spTree>
    <p:extLst>
      <p:ext uri="{BB962C8B-B14F-4D97-AF65-F5344CB8AC3E}">
        <p14:creationId xmlns:p14="http://schemas.microsoft.com/office/powerpoint/2010/main" val="23881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28049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13038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7069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336344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169639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20243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12.12.2022</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210944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basicShape ,slicer ,image ,12.12.2022 ,Середня сума кредиту (грн.) ,multiRowCard ,Сума кредитів (млн. грн.) ,Сума заявок (млн. грн.) ,Таблиця 1. Інформація про заявки та підписані кредитні договори в розрізі банків ,Таблиця 2. Регіон, де планується придбавати нерухомість.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2.12.2022 ,card ,Розподіл кількості заявок за типом позичальника, шт. ,Розподіл сум заявок за типом позичальника, млн. грн. ,Розподіл заявок за віковими групами позичальників ,card ,card ,Розподіл кількості заявок за типом позичальника та метою кредиту,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12.12.2022 ,Приріст суми заявок ,Приріст кількості кредитів ,Приріст суми кредитів ,Приріст кількості заявок ,Зміна за тиждень заявок і кредитних договорів у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 box ,slicer ,pivotTable ,slicer ,slicer ,12.12.2022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pivotTable ,Таблиця 3. Інформація про заявки та підписані кредитні договори за метою кредиту ,FRP_logo ,slicer ,12.12.2022 ,Сума заявок (грн.) ,Сума заявок (грн.) ,Розподіл кредитних договорів за видом ринку ,Розподіл заявок за видом ринку ,Таблиця 4. Структура підписаних кредитних договорів в розрізі банків і цілей кредиту,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12.12.2022 ,Card ,ТОП-5 банків: Кількість КД, шт. ,Кредитні договори, млн. грн. ,Заявк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12.12.2022 ,basicShape ,slicer ,Кількість регіонів, де присутній банк ,ТОП-5 регіонів ,Розподіл заявок за регіонами, млн. грн. ,Охоплення регіонів України (на підставі суми заяво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2.12.2022 ,Таблиця. Заявки за регіонами ,ТОП-5 регіонів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2.12.2022 ,Частка банку в регіоні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2.12.2022 ,Частка регіону в банку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2.12.2022 ,card ,Середній дохід позичальників - учасників Програми за типами зайнятості ,Розподіл кількості заявок за типом зайнятості позичальника, шт. ,Середній строк кредиту ,Розподіл сум заявок за типом зайнятості позичальника, млн. грн. ,card ,card ,Мінімальний дохід позичальників - учасників Програми за типами зайнятості ,Розподіл кількості заявок за гендером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12.12.2022 ,multiRowCard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866</Words>
  <Application>Microsoft Office PowerPoint</Application>
  <PresentationFormat>Широкий екран</PresentationFormat>
  <Paragraphs>330</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F-Rejected</vt:lpstr>
      <vt:lpstr>F-Family&amp;Age</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2022-12-09T14:19:47Z</dcterms:modified>
</cp:coreProperties>
</file>