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autoAdjust="0"/>
    <p:restoredTop sz="86410" autoAdjust="0"/>
  </p:normalViewPr>
  <p:slideViewPr>
    <p:cSldViewPr snapToGrid="0" snapToObjects="1">
      <p:cViewPr>
        <p:scale>
          <a:sx n="103" d="100"/>
          <a:sy n="103" d="100"/>
        </p:scale>
        <p:origin x="138" y="5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500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172923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717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1964470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2660210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3461891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374308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21.11.2022</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extLst>
      <p:ext uri="{BB962C8B-B14F-4D97-AF65-F5344CB8AC3E}">
        <p14:creationId xmlns:p14="http://schemas.microsoft.com/office/powerpoint/2010/main" val="41772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3753171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121450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411359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383084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21.11.2022</a:t>
            </a:r>
            <a:endParaRPr dirty="0"/>
          </a:p>
          <a:p>
            <a:r>
              <a:rPr b="0" dirty="0"/>
              <a:t>No alt text provided</a:t>
            </a:r>
            <a:endParaRPr dirty="0"/>
          </a:p>
          <a:p>
            <a:endParaRPr dirty="0"/>
          </a:p>
        </p:txBody>
      </p:sp>
    </p:spTree>
    <p:extLst>
      <p:ext uri="{BB962C8B-B14F-4D97-AF65-F5344CB8AC3E}">
        <p14:creationId xmlns:p14="http://schemas.microsoft.com/office/powerpoint/2010/main" val="2889227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11/18/2022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11/18/2022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11/18/2022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11/18/2022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11/18/2022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08b0932-9f6f-4dc3-ba91-ab402385c4f8/?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21.11.2022 ,basicShape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21.11.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865</Words>
  <Application>Microsoft Office PowerPoint</Application>
  <PresentationFormat>Широкий екран</PresentationFormat>
  <Paragraphs>330</Paragraphs>
  <Slides>12</Slides>
  <Notes>12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panat</cp:lastModifiedBy>
  <cp:revision>5</cp:revision>
  <dcterms:created xsi:type="dcterms:W3CDTF">2016-09-04T11:54:55Z</dcterms:created>
  <dcterms:modified xsi:type="dcterms:W3CDTF">2022-11-18T13:19:44Z</dcterms:modified>
</cp:coreProperties>
</file>