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50" d="100"/>
          <a:sy n="50" d="100"/>
        </p:scale>
        <p:origin x="58" y="22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111D1-6B9F-44C2-AF42-492E0683C5DA}" type="datetimeFigureOut">
              <a:rPr lang="en-US" smtClean="0"/>
              <a:t>5/20/2022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7F469-937F-4717-AF5B-62CBDFCACF2B}" type="slidenum">
              <a:rPr lang="en-US" smtClean="0"/>
              <a:t>‹#›</a:t>
            </a:fld>
            <a:endParaRPr lang="en-US"/>
          </a:p>
        </p:txBody>
      </p:sp>
    </p:spTree>
    <p:extLst>
      <p:ext uri="{BB962C8B-B14F-4D97-AF65-F5344CB8AC3E}">
        <p14:creationId xmlns:p14="http://schemas.microsoft.com/office/powerpoint/2010/main" val="424005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23.05.2022</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23.05.2022</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23.05.2022</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23.05.2022</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23.05.2022</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a:p>
            <a:r>
              <a:rPr b="1" dirty="0"/>
              <a:t>23.05.2022</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a:p>
            <a:r>
              <a:rPr b="1" dirty="0"/>
              <a:t>23.05.2022</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a:p>
            <a:r>
              <a:rPr b="1" dirty="0"/>
              <a:t>23.05.2022</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23.05.2022</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23.05.2022</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a:p>
            <a:r>
              <a:rPr b="1" dirty="0"/>
              <a:t>23.05.2022</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23.05.2022</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5/20/2022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5/20/2022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млн. грн.) ,Сума кредитів (млн. грн.) ,Середня сума кредиту (грн.) ,basicShape ,slicer ,image ,23.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23.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23.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slicer ,slicer ,23.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23.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23.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23.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23.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23.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23.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Середній строк кредиту ,23.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23.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895</Words>
  <Application>Microsoft Office PowerPoint</Application>
  <PresentationFormat>Широкоэкранный</PresentationFormat>
  <Paragraphs>324</Paragraphs>
  <Slides>12</Slides>
  <Notes>12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F-TypeB+Gender+Income+Maturity</vt:lpstr>
      <vt:lpstr>F-Family&amp;Age</vt:lpstr>
      <vt:lpstr>F-Rejected</vt:lpstr>
      <vt:lpstr>F-Change_FtF</vt:lpstr>
      <vt:lpstr>F-Change_FtF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Олійник Марина Петрівна</cp:lastModifiedBy>
  <cp:revision>5</cp:revision>
  <dcterms:created xsi:type="dcterms:W3CDTF">2016-09-04T11:54:55Z</dcterms:created>
  <dcterms:modified xsi:type="dcterms:W3CDTF">2022-05-20T14:14:01Z</dcterms:modified>
</cp:coreProperties>
</file>