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p:scale>
          <a:sx n="67" d="100"/>
          <a:sy n="67" d="100"/>
        </p:scale>
        <p:origin x="-108" y="-6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1EB87-FF98-4A65-9701-AB705FB4C03A}" type="datetimeFigureOut">
              <a:rPr lang="ru-RU" smtClean="0"/>
              <a:t>24.01.2022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D9A74-632E-4C5F-9B7F-BA44BA37B4E3}" type="slidenum">
              <a:rPr lang="ru-RU" smtClean="0"/>
              <a:t>‹#›</a:t>
            </a:fld>
            <a:endParaRPr lang="ru-RU"/>
          </a:p>
        </p:txBody>
      </p:sp>
    </p:spTree>
    <p:extLst>
      <p:ext uri="{BB962C8B-B14F-4D97-AF65-F5344CB8AC3E}">
        <p14:creationId xmlns:p14="http://schemas.microsoft.com/office/powerpoint/2010/main" val="91937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795</Words>
  <Application>Microsoft Office PowerPoint</Application>
  <PresentationFormat>Произвольный</PresentationFormat>
  <Paragraphs>288</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5</cp:revision>
  <dcterms:created xsi:type="dcterms:W3CDTF">2016-09-04T11:54:55Z</dcterms:created>
  <dcterms:modified xsi:type="dcterms:W3CDTF">2022-01-24T08:47:06Z</dcterms:modified>
</cp:coreProperties>
</file>