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44" d="100"/>
          <a:sy n="44" d="100"/>
        </p:scale>
        <p:origin x="-114"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59980-1E7B-4C06-AA43-18247A68FF0C}" type="datetimeFigureOut">
              <a:rPr lang="ru-RU" smtClean="0"/>
              <a:t>30.09.2022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269BA-BAE2-4CC1-B33F-3B79B86DDB84}" type="slidenum">
              <a:rPr lang="ru-RU" smtClean="0"/>
              <a:t>‹#›</a:t>
            </a:fld>
            <a:endParaRPr lang="ru-RU"/>
          </a:p>
        </p:txBody>
      </p:sp>
    </p:spTree>
    <p:extLst>
      <p:ext uri="{BB962C8B-B14F-4D97-AF65-F5344CB8AC3E}">
        <p14:creationId xmlns:p14="http://schemas.microsoft.com/office/powerpoint/2010/main" val="199712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26.09.2022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26.09.2022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9/30/2022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26.09.2022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26.09.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865</Words>
  <Application>Microsoft Office PowerPoint</Application>
  <PresentationFormat>Произвольный</PresentationFormat>
  <Paragraphs>330</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Admin</cp:lastModifiedBy>
  <cp:revision>5</cp:revision>
  <dcterms:created xsi:type="dcterms:W3CDTF">2016-09-04T11:54:55Z</dcterms:created>
  <dcterms:modified xsi:type="dcterms:W3CDTF">2022-09-30T09:32:19Z</dcterms:modified>
</cp:coreProperties>
</file>