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103" d="100"/>
          <a:sy n="103" d="100"/>
        </p:scale>
        <p:origin x="138"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96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28.11.2022</a:t>
            </a:r>
            <a:endParaRPr dirty="0"/>
          </a:p>
          <a:p>
            <a:r>
              <a:rPr b="0" dirty="0"/>
              <a:t>No alt text provided</a:t>
            </a:r>
            <a:endParaRPr dirty="0"/>
          </a:p>
          <a:p>
            <a:endParaRPr dirty="0"/>
          </a:p>
        </p:txBody>
      </p:sp>
    </p:spTree>
    <p:extLst>
      <p:ext uri="{BB962C8B-B14F-4D97-AF65-F5344CB8AC3E}">
        <p14:creationId xmlns:p14="http://schemas.microsoft.com/office/powerpoint/2010/main" val="269455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28.11.2022</a:t>
            </a:r>
            <a:endParaRPr dirty="0"/>
          </a:p>
          <a:p>
            <a:r>
              <a:rPr b="0" dirty="0"/>
              <a:t>No alt text provided</a:t>
            </a:r>
            <a:endParaRPr dirty="0"/>
          </a:p>
          <a:p>
            <a:endParaRPr dirty="0"/>
          </a:p>
        </p:txBody>
      </p:sp>
    </p:spTree>
    <p:extLst>
      <p:ext uri="{BB962C8B-B14F-4D97-AF65-F5344CB8AC3E}">
        <p14:creationId xmlns:p14="http://schemas.microsoft.com/office/powerpoint/2010/main" val="242985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28.11.2022</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p:txBody>
      </p:sp>
    </p:spTree>
    <p:extLst>
      <p:ext uri="{BB962C8B-B14F-4D97-AF65-F5344CB8AC3E}">
        <p14:creationId xmlns:p14="http://schemas.microsoft.com/office/powerpoint/2010/main" val="276343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 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28.11.2022</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p:txBody>
      </p:sp>
    </p:spTree>
    <p:extLst>
      <p:ext uri="{BB962C8B-B14F-4D97-AF65-F5344CB8AC3E}">
        <p14:creationId xmlns:p14="http://schemas.microsoft.com/office/powerpoint/2010/main" val="299922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28.11.2022</a:t>
            </a:r>
            <a:endParaRPr dirty="0"/>
          </a:p>
          <a:p>
            <a:r>
              <a:rPr b="0" dirty="0"/>
              <a:t>No alt text provided</a:t>
            </a:r>
            <a:endParaRPr dirty="0"/>
          </a:p>
          <a:p>
            <a:endParaRPr dirty="0"/>
          </a:p>
        </p:txBody>
      </p:sp>
    </p:spTree>
    <p:extLst>
      <p:ext uri="{BB962C8B-B14F-4D97-AF65-F5344CB8AC3E}">
        <p14:creationId xmlns:p14="http://schemas.microsoft.com/office/powerpoint/2010/main" val="378215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28.11.2022</a:t>
            </a:r>
            <a:endParaRPr dirty="0"/>
          </a:p>
          <a:p>
            <a:r>
              <a:rPr b="0" dirty="0"/>
              <a:t>No alt text provided</a:t>
            </a:r>
            <a:endParaRPr dirty="0"/>
          </a:p>
          <a:p>
            <a:endParaRPr dirty="0"/>
          </a:p>
        </p:txBody>
      </p:sp>
    </p:spTree>
    <p:extLst>
      <p:ext uri="{BB962C8B-B14F-4D97-AF65-F5344CB8AC3E}">
        <p14:creationId xmlns:p14="http://schemas.microsoft.com/office/powerpoint/2010/main" val="261405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28.11.2022</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251365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28.11.2022</a:t>
            </a:r>
            <a:endParaRPr dirty="0"/>
          </a:p>
          <a:p>
            <a:r>
              <a:rPr b="0" dirty="0"/>
              <a:t>No alt text provided</a:t>
            </a:r>
            <a:endParaRPr dirty="0"/>
          </a:p>
          <a:p>
            <a:endParaRPr dirty="0"/>
          </a:p>
        </p:txBody>
      </p:sp>
    </p:spTree>
    <p:extLst>
      <p:ext uri="{BB962C8B-B14F-4D97-AF65-F5344CB8AC3E}">
        <p14:creationId xmlns:p14="http://schemas.microsoft.com/office/powerpoint/2010/main" val="1146322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28.11.2022</a:t>
            </a:r>
            <a:endParaRPr dirty="0"/>
          </a:p>
          <a:p>
            <a:r>
              <a:rPr b="0" dirty="0"/>
              <a:t>No alt text provided</a:t>
            </a:r>
            <a:endParaRPr dirty="0"/>
          </a:p>
          <a:p>
            <a:endParaRPr dirty="0"/>
          </a:p>
        </p:txBody>
      </p:sp>
    </p:spTree>
    <p:extLst>
      <p:ext uri="{BB962C8B-B14F-4D97-AF65-F5344CB8AC3E}">
        <p14:creationId xmlns:p14="http://schemas.microsoft.com/office/powerpoint/2010/main" val="338520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28.11.2022</a:t>
            </a:r>
            <a:endParaRPr dirty="0"/>
          </a:p>
          <a:p>
            <a:r>
              <a:rPr b="0" dirty="0"/>
              <a:t>No alt text provided</a:t>
            </a:r>
            <a:endParaRPr dirty="0"/>
          </a:p>
          <a:p>
            <a:endParaRPr dirty="0"/>
          </a:p>
        </p:txBody>
      </p:sp>
    </p:spTree>
    <p:extLst>
      <p:ext uri="{BB962C8B-B14F-4D97-AF65-F5344CB8AC3E}">
        <p14:creationId xmlns:p14="http://schemas.microsoft.com/office/powerpoint/2010/main" val="332250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28.11.2022</a:t>
            </a:r>
            <a:endParaRPr dirty="0"/>
          </a:p>
          <a:p>
            <a:r>
              <a:rPr b="0" dirty="0"/>
              <a:t>No alt text provided</a:t>
            </a:r>
            <a:endParaRPr dirty="0"/>
          </a:p>
          <a:p>
            <a:endParaRPr dirty="0"/>
          </a:p>
        </p:txBody>
      </p:sp>
    </p:spTree>
    <p:extLst>
      <p:ext uri="{BB962C8B-B14F-4D97-AF65-F5344CB8AC3E}">
        <p14:creationId xmlns:p14="http://schemas.microsoft.com/office/powerpoint/2010/main" val="112524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28.11.2022</a:t>
            </a:r>
            <a:endParaRPr dirty="0"/>
          </a:p>
          <a:p>
            <a:r>
              <a:rPr b="0" dirty="0"/>
              <a:t>No alt text provided</a:t>
            </a:r>
            <a:endParaRPr dirty="0"/>
          </a:p>
          <a:p>
            <a:endParaRPr dirty="0"/>
          </a:p>
        </p:txBody>
      </p:sp>
    </p:spTree>
    <p:extLst>
      <p:ext uri="{BB962C8B-B14F-4D97-AF65-F5344CB8AC3E}">
        <p14:creationId xmlns:p14="http://schemas.microsoft.com/office/powerpoint/2010/main" val="64047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28.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28.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slicer ,28.11.2022 ,Приріст суми кредитів ,Приріст кількості кредитів ,Приріст суми заявок ,Приріст кількості заявок ,Зміна за тиждень заявок і кредитних договорів у розрізі банк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 box ,slicer ,pivotTable ,slicer ,slicer ,28.11.2022 ,Зміна за тиждень заявок і кредитних договорів у розрізі регіон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28.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28.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28.11.2022 ,basic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28.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28.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28.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28.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28.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866</Words>
  <Application>Microsoft Office PowerPoint</Application>
  <PresentationFormat>Широкий екран</PresentationFormat>
  <Paragraphs>330</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2022-11-25T13:48:14Z</dcterms:modified>
</cp:coreProperties>
</file>