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p:scale>
          <a:sx n="80" d="100"/>
          <a:sy n="80" d="100"/>
        </p:scale>
        <p:origin x="2646" y="8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E68E1-4AA1-4309-900A-270D2551EDAA}" type="datetimeFigureOut">
              <a:rPr lang="en-US" smtClean="0"/>
              <a:t>8/26/2022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4F095-25E9-43E5-96EE-29650A5C294C}" type="slidenum">
              <a:rPr lang="en-US" smtClean="0"/>
              <a:t>‹#›</a:t>
            </a:fld>
            <a:endParaRPr lang="en-US"/>
          </a:p>
        </p:txBody>
      </p:sp>
    </p:spTree>
    <p:extLst>
      <p:ext uri="{BB962C8B-B14F-4D97-AF65-F5344CB8AC3E}">
        <p14:creationId xmlns:p14="http://schemas.microsoft.com/office/powerpoint/2010/main" val="362417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29.08.2022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8/26/2022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29.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TotalTime>
  <Words>855</Words>
  <Application>Microsoft Office PowerPoint</Application>
  <PresentationFormat>Произвольный</PresentationFormat>
  <Paragraphs>324</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Admin</cp:lastModifiedBy>
  <cp:revision>6</cp:revision>
  <dcterms:created xsi:type="dcterms:W3CDTF">2016-09-04T11:54:55Z</dcterms:created>
  <dcterms:modified xsi:type="dcterms:W3CDTF">2022-08-26T17:50:38Z</dcterms:modified>
</cp:coreProperties>
</file>