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75" d="100"/>
          <a:sy n="75" d="100"/>
        </p:scale>
        <p:origin x="77"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27292-7F23-4B77-8C86-1C9488F0348E}" type="datetimeFigureOut">
              <a:rPr lang="en-US" smtClean="0"/>
              <a:t>10/28/2022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1757A-C13F-477A-AAF5-6946FEF63409}" type="slidenum">
              <a:rPr lang="en-US" smtClean="0"/>
              <a:t>‹#›</a:t>
            </a:fld>
            <a:endParaRPr lang="en-US"/>
          </a:p>
        </p:txBody>
      </p:sp>
    </p:spTree>
    <p:extLst>
      <p:ext uri="{BB962C8B-B14F-4D97-AF65-F5344CB8AC3E}">
        <p14:creationId xmlns:p14="http://schemas.microsoft.com/office/powerpoint/2010/main" val="120327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31.10.2022</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31.10.2022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31.10.2022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31.10.2022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31.10.2022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31.10.2022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31.10.2022</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31.10.2022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31.10.2022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31.10.2022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31.10.2022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31.10.2022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10/28/2022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basicShape ,slicer ,image ,31.10.2022 ,Середня сума кредиту (грн.) ,multiRowCard ,Сума кредитів (млн. грн.) ,Сума заявок (млн. грн.) ,Таблиця 1. Інформація про заявки та підписані кредитні договори в розрізі банків ,Таблиця 2. Регіон, де планується придбавати нерухомість.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31.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31.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31.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31.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31.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31.10.2022 ,basic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31.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31.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31.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31.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31.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865</Words>
  <Application>Microsoft Office PowerPoint</Application>
  <PresentationFormat>Широкоэкранный</PresentationFormat>
  <Paragraphs>330</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Image&amp;Matros ®</cp:lastModifiedBy>
  <cp:revision>5</cp:revision>
  <dcterms:created xsi:type="dcterms:W3CDTF">2016-09-04T11:54:55Z</dcterms:created>
  <dcterms:modified xsi:type="dcterms:W3CDTF">2022-10-28T10:42:45Z</dcterms:modified>
</cp:coreProperties>
</file>