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45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extLst>
      <p:ext uri="{BB962C8B-B14F-4D97-AF65-F5344CB8AC3E}">
        <p14:creationId xmlns:p14="http://schemas.microsoft.com/office/powerpoint/2010/main" val="233063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extLst>
      <p:ext uri="{BB962C8B-B14F-4D97-AF65-F5344CB8AC3E}">
        <p14:creationId xmlns:p14="http://schemas.microsoft.com/office/powerpoint/2010/main" val="417882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377618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5476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64298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extLst>
      <p:ext uri="{BB962C8B-B14F-4D97-AF65-F5344CB8AC3E}">
        <p14:creationId xmlns:p14="http://schemas.microsoft.com/office/powerpoint/2010/main" val="262452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280234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179650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58834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76413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p:txBody>
      </p:sp>
    </p:spTree>
    <p:extLst>
      <p:ext uri="{BB962C8B-B14F-4D97-AF65-F5344CB8AC3E}">
        <p14:creationId xmlns:p14="http://schemas.microsoft.com/office/powerpoint/2010/main" val="350382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15912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276d6aeca8ab542e221?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defd888f2c37e1500bc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fc8a036485853a6acf3?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a8a81fe4d3ec178f02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01e03db1744f1e2f3d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f8c0a127ffa2d31b11e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16e9c957eb7d5b73cbd?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241a1e271dbb4a04e84?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b15bf06075d52a68446?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ade2611c9aeed7769d6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c0cb4f39de23294c6c0?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59ccc6a2a2cd904bdb3?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883</Words>
  <Application>Microsoft Office PowerPoint</Application>
  <PresentationFormat>Широкий екран</PresentationFormat>
  <Paragraphs>285</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2021-11-26T13:39:15Z</dcterms:modified>
</cp:coreProperties>
</file>