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8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Applications distribution by type of borrower, mln uah</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25.10.2021</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p:txBody>
      </p:sp>
    </p:spTree>
    <p:extLst>
      <p:ext uri="{BB962C8B-B14F-4D97-AF65-F5344CB8AC3E}">
        <p14:creationId xmlns:p14="http://schemas.microsoft.com/office/powerpoint/2010/main" val="342004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25.10.2021</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p:txBody>
      </p:sp>
    </p:spTree>
    <p:extLst>
      <p:ext uri="{BB962C8B-B14F-4D97-AF65-F5344CB8AC3E}">
        <p14:creationId xmlns:p14="http://schemas.microsoft.com/office/powerpoint/2010/main" val="275932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25.10.2021</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p:txBody>
      </p:sp>
    </p:spTree>
    <p:extLst>
      <p:ext uri="{BB962C8B-B14F-4D97-AF65-F5344CB8AC3E}">
        <p14:creationId xmlns:p14="http://schemas.microsoft.com/office/powerpoint/2010/main" val="7685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1a99582a98cd9062907d?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b8b41636ed66c44155a?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06dd9e5bd9334f9107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Applications (uah), card, Сума заявок (грн.), Applications distribution by type of borrower, mln uah, Credits distribution by market type, Сума заявок (грн.), Credits (uah), Average Credit (uah), Applications distribution by borrower type &amp; credit goal, Applications distribution by market type, multiRowCard, Credits by regions, Apps distribution by regions, Applications by gender, 25.10.2021, Applications &amp; Credits by goals, Applications &amp; Credits by bank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25.10.2021, Applications &amp; Agreements by mortgage, Applications distribution by borrower type &amp; mortg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25.10.2021, Credits by regions, Apps distribution by region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254</Words>
  <Application>Microsoft Office PowerPoint</Application>
  <PresentationFormat>Широкий екран</PresentationFormat>
  <Paragraphs>87</Paragraphs>
  <Slides>3</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Vega</cp:lastModifiedBy>
  <cp:revision>5</cp:revision>
  <dcterms:created xsi:type="dcterms:W3CDTF">2016-09-04T11:54:55Z</dcterms:created>
  <dcterms:modified xsi:type="dcterms:W3CDTF">2021-10-25T06:46:08Z</dcterms:modified>
</cp:coreProperties>
</file>