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 autoAdjust="0"/>
    <p:restoredTop sz="86410" autoAdjust="0"/>
  </p:normalViewPr>
  <p:slideViewPr>
    <p:cSldViewPr snapToGrid="0" snapToObjects="1">
      <p:cViewPr>
        <p:scale>
          <a:sx n="71" d="100"/>
          <a:sy n="71" d="100"/>
        </p:scale>
        <p:origin x="9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14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15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04.01.2022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230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04.01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4.01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4.01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panat</cp:lastModifiedBy>
  <cp:revision>5</cp:revision>
  <dcterms:created xsi:type="dcterms:W3CDTF">2016-09-04T11:54:55Z</dcterms:created>
  <dcterms:modified xsi:type="dcterms:W3CDTF">2022-01-04T07:22:06Z</dcterms:modified>
</cp:coreProperties>
</file>