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86410" autoAdjust="0"/>
  </p:normalViewPr>
  <p:slideViewPr>
    <p:cSldViewPr snapToGrid="0" snapToObjects="1">
      <p:cViewPr>
        <p:scale>
          <a:sx n="71" d="100"/>
          <a:sy n="71" d="100"/>
        </p:scale>
        <p:origin x="9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5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06.12.2021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497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06.12.2021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020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06.12.2021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662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ReportSection1a99582a98cd9062907d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ReportSection0b8b41636ed66c44155a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ReportSection406dd9e5bd9334f91072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, Applications (uah), textbox, FRP_logo, Credits (uah), Applications &amp; Credits by banks, Average Credit (uah), 06.12.2021, Сума заявок (грн.), Applications distribution by market type, Сума заявок (грн.), Credits distribution by market type, Credits by regions, Applications &amp; Credits by goals, Applications by gender, card, Applications distribution by type of borrower, mln uah, Applications distribution by borrower type &amp; credit goal, Apps distribution by regions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FRP_logo, 06.12.2021, Applications &amp; Agreements by mortgage, Applications distribution by borrower type &amp; mortgage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FRP_logo, 06.12.2021, Credits by regions, Apps distribution by regions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254</Words>
  <Application>Microsoft Office PowerPoint</Application>
  <PresentationFormat>Широкий екран</PresentationFormat>
  <Paragraphs>87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Custom Design</vt:lpstr>
      <vt:lpstr>ENG_D-Summary</vt:lpstr>
      <vt:lpstr>ENG_D-Summary (cont.)</vt:lpstr>
      <vt:lpstr>ENG_D-Summary (cont2)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panat</cp:lastModifiedBy>
  <cp:revision>5</cp:revision>
  <dcterms:created xsi:type="dcterms:W3CDTF">2016-09-04T11:54:55Z</dcterms:created>
  <dcterms:modified xsi:type="dcterms:W3CDTF">2021-12-06T07:26:54Z</dcterms:modified>
</cp:coreProperties>
</file>