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86410" autoAdjust="0"/>
  </p:normalViewPr>
  <p:slideViewPr>
    <p:cSldViewPr snapToGrid="0" snapToObjects="1">
      <p:cViewPr>
        <p:scale>
          <a:sx n="103" d="100"/>
          <a:sy n="103" d="100"/>
        </p:scale>
        <p:origin x="1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09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27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57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10.01.2022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3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10.01.2022 ,Сума заявок (грн.) ,Applications distribution by market type ,Сума заявок (грн.) ,Credits distribution by market type ,Applications distribution by borrower type &amp; credit goal ,Credits by regions ,Apps distribution by regions ,Applications distribution by type of borrower, mln uah ,card ,Applications by gender ,Applications &amp; Credits by goal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Applications distribution by borrower type &amp; mortgage ,10.01.2022 ,Applications &amp; Agreements by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Credits by regions ,10.01.2022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panat</cp:lastModifiedBy>
  <cp:revision>5</cp:revision>
  <dcterms:created xsi:type="dcterms:W3CDTF">2016-09-04T11:54:55Z</dcterms:created>
  <dcterms:modified xsi:type="dcterms:W3CDTF">2022-01-10T07:42:45Z</dcterms:modified>
</cp:coreProperties>
</file>